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1" r:id="rId6"/>
    <p:sldId id="262" r:id="rId7"/>
    <p:sldId id="263" r:id="rId8"/>
    <p:sldId id="264" r:id="rId9"/>
    <p:sldId id="275" r:id="rId10"/>
    <p:sldId id="265" r:id="rId11"/>
    <p:sldId id="268" r:id="rId12"/>
    <p:sldId id="267" r:id="rId13"/>
    <p:sldId id="269" r:id="rId14"/>
    <p:sldId id="280" r:id="rId15"/>
    <p:sldId id="276" r:id="rId16"/>
    <p:sldId id="277" r:id="rId17"/>
    <p:sldId id="270" r:id="rId18"/>
    <p:sldId id="271" r:id="rId19"/>
    <p:sldId id="272" r:id="rId20"/>
    <p:sldId id="273"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7"/>
    <p:restoredTop sz="94690"/>
  </p:normalViewPr>
  <p:slideViewPr>
    <p:cSldViewPr snapToGrid="0" snapToObjects="1">
      <p:cViewPr varScale="1">
        <p:scale>
          <a:sx n="70" d="100"/>
          <a:sy n="70" d="100"/>
        </p:scale>
        <p:origin x="184" y="9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6C8D9-D121-4EA8-A8F3-693CD753F50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D2FD636-E567-4F9A-8DE1-EC4CBECDD4C4}">
      <dgm:prSet/>
      <dgm:spPr/>
      <dgm:t>
        <a:bodyPr/>
        <a:lstStyle/>
        <a:p>
          <a:r>
            <a:rPr lang="en-US"/>
            <a:t>8:15- 8:20	Attendance/Lunch count</a:t>
          </a:r>
        </a:p>
      </dgm:t>
    </dgm:pt>
    <dgm:pt modelId="{36EED06E-B3BF-45BF-A419-883FC06410E8}" type="parTrans" cxnId="{A0C1B13D-2D73-4FFE-9EAB-3413678CC463}">
      <dgm:prSet/>
      <dgm:spPr/>
      <dgm:t>
        <a:bodyPr/>
        <a:lstStyle/>
        <a:p>
          <a:endParaRPr lang="en-US"/>
        </a:p>
      </dgm:t>
    </dgm:pt>
    <dgm:pt modelId="{53DCF54B-B6C5-434C-9013-41F75B88833C}" type="sibTrans" cxnId="{A0C1B13D-2D73-4FFE-9EAB-3413678CC463}">
      <dgm:prSet/>
      <dgm:spPr/>
      <dgm:t>
        <a:bodyPr/>
        <a:lstStyle/>
        <a:p>
          <a:endParaRPr lang="en-US"/>
        </a:p>
      </dgm:t>
    </dgm:pt>
    <dgm:pt modelId="{8AEA6E50-79A1-43A4-965D-8F4F9A0ECCFE}">
      <dgm:prSet/>
      <dgm:spPr/>
      <dgm:t>
        <a:bodyPr/>
        <a:lstStyle/>
        <a:p>
          <a:r>
            <a:rPr lang="en-US"/>
            <a:t>8:20 – 9:05	PE/Music</a:t>
          </a:r>
        </a:p>
      </dgm:t>
    </dgm:pt>
    <dgm:pt modelId="{0E5CB45D-90D0-4342-A120-4C386F37C3CC}" type="parTrans" cxnId="{89E4D387-21BB-4203-B474-5EE3A01268BA}">
      <dgm:prSet/>
      <dgm:spPr/>
      <dgm:t>
        <a:bodyPr/>
        <a:lstStyle/>
        <a:p>
          <a:endParaRPr lang="en-US"/>
        </a:p>
      </dgm:t>
    </dgm:pt>
    <dgm:pt modelId="{9A81BEAE-B4DF-4F72-8D8A-1051E2B676E2}" type="sibTrans" cxnId="{89E4D387-21BB-4203-B474-5EE3A01268BA}">
      <dgm:prSet/>
      <dgm:spPr/>
      <dgm:t>
        <a:bodyPr/>
        <a:lstStyle/>
        <a:p>
          <a:endParaRPr lang="en-US"/>
        </a:p>
      </dgm:t>
    </dgm:pt>
    <dgm:pt modelId="{7BAA65FA-7C52-4B23-9AE9-A952F9695452}">
      <dgm:prSet/>
      <dgm:spPr/>
      <dgm:t>
        <a:bodyPr/>
        <a:lstStyle/>
        <a:p>
          <a:r>
            <a:rPr lang="en-US"/>
            <a:t>9:05 – 10:30	Math</a:t>
          </a:r>
        </a:p>
      </dgm:t>
    </dgm:pt>
    <dgm:pt modelId="{21FB7188-9C15-47DA-8290-119AF790FE50}" type="parTrans" cxnId="{281D63F2-B8A9-4D89-8462-D91EAF3C3F27}">
      <dgm:prSet/>
      <dgm:spPr/>
      <dgm:t>
        <a:bodyPr/>
        <a:lstStyle/>
        <a:p>
          <a:endParaRPr lang="en-US"/>
        </a:p>
      </dgm:t>
    </dgm:pt>
    <dgm:pt modelId="{BD66B986-81A5-4774-9C80-A34C0519F1E7}" type="sibTrans" cxnId="{281D63F2-B8A9-4D89-8462-D91EAF3C3F27}">
      <dgm:prSet/>
      <dgm:spPr/>
      <dgm:t>
        <a:bodyPr/>
        <a:lstStyle/>
        <a:p>
          <a:endParaRPr lang="en-US"/>
        </a:p>
      </dgm:t>
    </dgm:pt>
    <dgm:pt modelId="{DE2960E4-5C3A-47AD-980F-3AC6F2E1F878}">
      <dgm:prSet/>
      <dgm:spPr/>
      <dgm:t>
        <a:bodyPr/>
        <a:lstStyle/>
        <a:p>
          <a:r>
            <a:rPr lang="en-US"/>
            <a:t>10:30 – 10:45	Recess</a:t>
          </a:r>
        </a:p>
      </dgm:t>
    </dgm:pt>
    <dgm:pt modelId="{672AE33D-3689-4738-8B70-160BB6356A25}" type="parTrans" cxnId="{AC866586-0C31-4BA5-9612-3107402B73AA}">
      <dgm:prSet/>
      <dgm:spPr/>
      <dgm:t>
        <a:bodyPr/>
        <a:lstStyle/>
        <a:p>
          <a:endParaRPr lang="en-US"/>
        </a:p>
      </dgm:t>
    </dgm:pt>
    <dgm:pt modelId="{FA95A97D-F444-4B3B-9484-5B803D908DB8}" type="sibTrans" cxnId="{AC866586-0C31-4BA5-9612-3107402B73AA}">
      <dgm:prSet/>
      <dgm:spPr/>
      <dgm:t>
        <a:bodyPr/>
        <a:lstStyle/>
        <a:p>
          <a:endParaRPr lang="en-US"/>
        </a:p>
      </dgm:t>
    </dgm:pt>
    <dgm:pt modelId="{D7B354CA-7EF4-4BA8-AEF5-1F7AD932153E}">
      <dgm:prSet/>
      <dgm:spPr/>
      <dgm:t>
        <a:bodyPr/>
        <a:lstStyle/>
        <a:p>
          <a:r>
            <a:rPr lang="en-US"/>
            <a:t>10:45 – 11:45	Reading/Language Arts </a:t>
          </a:r>
        </a:p>
      </dgm:t>
    </dgm:pt>
    <dgm:pt modelId="{448CAB2F-81FA-45F7-B135-2A2304D2F9A3}" type="parTrans" cxnId="{01A040B1-D6E6-4615-8108-8DC711F6B16C}">
      <dgm:prSet/>
      <dgm:spPr/>
      <dgm:t>
        <a:bodyPr/>
        <a:lstStyle/>
        <a:p>
          <a:endParaRPr lang="en-US"/>
        </a:p>
      </dgm:t>
    </dgm:pt>
    <dgm:pt modelId="{38B6D044-807A-493C-9354-831B8D796012}" type="sibTrans" cxnId="{01A040B1-D6E6-4615-8108-8DC711F6B16C}">
      <dgm:prSet/>
      <dgm:spPr/>
      <dgm:t>
        <a:bodyPr/>
        <a:lstStyle/>
        <a:p>
          <a:endParaRPr lang="en-US"/>
        </a:p>
      </dgm:t>
    </dgm:pt>
    <dgm:pt modelId="{AD7763FA-793D-407D-909C-E3850DA195C3}">
      <dgm:prSet/>
      <dgm:spPr/>
      <dgm:t>
        <a:bodyPr/>
        <a:lstStyle/>
        <a:p>
          <a:r>
            <a:rPr lang="en-US"/>
            <a:t>11:45 – 12:30	Lunch/Study Hall</a:t>
          </a:r>
        </a:p>
      </dgm:t>
    </dgm:pt>
    <dgm:pt modelId="{60007776-3E7E-4B61-9C6F-86AFC807725C}" type="parTrans" cxnId="{628C1D92-5BF5-41F0-8567-E008CA1C959F}">
      <dgm:prSet/>
      <dgm:spPr/>
      <dgm:t>
        <a:bodyPr/>
        <a:lstStyle/>
        <a:p>
          <a:endParaRPr lang="en-US"/>
        </a:p>
      </dgm:t>
    </dgm:pt>
    <dgm:pt modelId="{2D1830E9-2E65-4F5F-99C7-5DBDA59416BF}" type="sibTrans" cxnId="{628C1D92-5BF5-41F0-8567-E008CA1C959F}">
      <dgm:prSet/>
      <dgm:spPr/>
      <dgm:t>
        <a:bodyPr/>
        <a:lstStyle/>
        <a:p>
          <a:endParaRPr lang="en-US"/>
        </a:p>
      </dgm:t>
    </dgm:pt>
    <dgm:pt modelId="{804A3C4E-27BC-4645-B7F0-7DD16B8AFEAF}">
      <dgm:prSet/>
      <dgm:spPr/>
      <dgm:t>
        <a:bodyPr/>
        <a:lstStyle/>
        <a:p>
          <a:r>
            <a:rPr lang="en-US"/>
            <a:t>12:30 – 1:15	Language Arts (+ Sound Off! on Th, </a:t>
          </a:r>
        </a:p>
      </dgm:t>
    </dgm:pt>
    <dgm:pt modelId="{4ABDF899-7661-4437-B678-1365BED4E334}" type="parTrans" cxnId="{31CF32FE-EF75-4F79-B633-00CD348F3FFC}">
      <dgm:prSet/>
      <dgm:spPr/>
      <dgm:t>
        <a:bodyPr/>
        <a:lstStyle/>
        <a:p>
          <a:endParaRPr lang="en-US"/>
        </a:p>
      </dgm:t>
    </dgm:pt>
    <dgm:pt modelId="{FE43AD74-E16D-416A-B996-8DC8BFDA823B}" type="sibTrans" cxnId="{31CF32FE-EF75-4F79-B633-00CD348F3FFC}">
      <dgm:prSet/>
      <dgm:spPr/>
      <dgm:t>
        <a:bodyPr/>
        <a:lstStyle/>
        <a:p>
          <a:endParaRPr lang="en-US"/>
        </a:p>
      </dgm:t>
    </dgm:pt>
    <dgm:pt modelId="{D6F67FF7-01C6-4316-9C46-B17758917F2C}">
      <dgm:prSet/>
      <dgm:spPr/>
      <dgm:t>
        <a:bodyPr/>
        <a:lstStyle/>
        <a:p>
          <a:r>
            <a:rPr lang="en-US"/>
            <a:t>Imagine Math on W, and Library on T) </a:t>
          </a:r>
        </a:p>
      </dgm:t>
    </dgm:pt>
    <dgm:pt modelId="{710869DB-D10B-4BA1-90AB-991174021087}" type="parTrans" cxnId="{AD4715E7-CCFB-4922-9876-A8488320AB79}">
      <dgm:prSet/>
      <dgm:spPr/>
      <dgm:t>
        <a:bodyPr/>
        <a:lstStyle/>
        <a:p>
          <a:endParaRPr lang="en-US"/>
        </a:p>
      </dgm:t>
    </dgm:pt>
    <dgm:pt modelId="{DE9C6D1F-844D-446E-BF23-BA5578F419EA}" type="sibTrans" cxnId="{AD4715E7-CCFB-4922-9876-A8488320AB79}">
      <dgm:prSet/>
      <dgm:spPr/>
      <dgm:t>
        <a:bodyPr/>
        <a:lstStyle/>
        <a:p>
          <a:endParaRPr lang="en-US"/>
        </a:p>
      </dgm:t>
    </dgm:pt>
    <dgm:pt modelId="{61844E0B-3A67-416E-910B-E13870DBA5B4}">
      <dgm:prSet/>
      <dgm:spPr/>
      <dgm:t>
        <a:bodyPr/>
        <a:lstStyle/>
        <a:p>
          <a:r>
            <a:rPr lang="en-US" dirty="0"/>
            <a:t>1:15 – 2:00	Social Studies </a:t>
          </a:r>
        </a:p>
      </dgm:t>
    </dgm:pt>
    <dgm:pt modelId="{BF3E95D9-57CF-4695-BDB4-5D4C0D2FD84E}" type="parTrans" cxnId="{D38484AB-9C4D-4D64-8CC1-54FC8D8F3613}">
      <dgm:prSet/>
      <dgm:spPr/>
      <dgm:t>
        <a:bodyPr/>
        <a:lstStyle/>
        <a:p>
          <a:endParaRPr lang="en-US"/>
        </a:p>
      </dgm:t>
    </dgm:pt>
    <dgm:pt modelId="{2F7AEEFE-809A-49CF-8906-060A5893D1B8}" type="sibTrans" cxnId="{D38484AB-9C4D-4D64-8CC1-54FC8D8F3613}">
      <dgm:prSet/>
      <dgm:spPr/>
      <dgm:t>
        <a:bodyPr/>
        <a:lstStyle/>
        <a:p>
          <a:endParaRPr lang="en-US"/>
        </a:p>
      </dgm:t>
    </dgm:pt>
    <dgm:pt modelId="{5D57D7FE-8DD8-4356-AD45-FA1C8BE058F2}">
      <dgm:prSet/>
      <dgm:spPr/>
      <dgm:t>
        <a:bodyPr/>
        <a:lstStyle/>
        <a:p>
          <a:r>
            <a:rPr lang="en-US" dirty="0"/>
            <a:t>2:00 – 2:45	Science</a:t>
          </a:r>
        </a:p>
      </dgm:t>
    </dgm:pt>
    <dgm:pt modelId="{91834E2E-8E7F-4006-9231-1917B1EB2F71}" type="parTrans" cxnId="{FC7DF249-FB6E-4583-8934-BBAB68CC68F9}">
      <dgm:prSet/>
      <dgm:spPr/>
      <dgm:t>
        <a:bodyPr/>
        <a:lstStyle/>
        <a:p>
          <a:endParaRPr lang="en-US"/>
        </a:p>
      </dgm:t>
    </dgm:pt>
    <dgm:pt modelId="{B7A296C3-B8D3-47C8-A257-42D7367A1C89}" type="sibTrans" cxnId="{FC7DF249-FB6E-4583-8934-BBAB68CC68F9}">
      <dgm:prSet/>
      <dgm:spPr/>
      <dgm:t>
        <a:bodyPr/>
        <a:lstStyle/>
        <a:p>
          <a:endParaRPr lang="en-US"/>
        </a:p>
      </dgm:t>
    </dgm:pt>
    <dgm:pt modelId="{26F413DE-8159-4F8B-90EF-07D76E260C2B}">
      <dgm:prSet/>
      <dgm:spPr/>
      <dgm:t>
        <a:bodyPr/>
        <a:lstStyle/>
        <a:p>
          <a:r>
            <a:rPr lang="en-US" dirty="0"/>
            <a:t>2:45 -3:00	Choice and Accountability</a:t>
          </a:r>
        </a:p>
      </dgm:t>
    </dgm:pt>
    <dgm:pt modelId="{89C236C7-BDE1-4EB5-BEB2-60514972C58E}" type="parTrans" cxnId="{99923CE8-6793-461E-BC1F-1F3587539F16}">
      <dgm:prSet/>
      <dgm:spPr/>
      <dgm:t>
        <a:bodyPr/>
        <a:lstStyle/>
        <a:p>
          <a:endParaRPr lang="en-US"/>
        </a:p>
      </dgm:t>
    </dgm:pt>
    <dgm:pt modelId="{193393BE-A5DF-45AE-8A73-F799FB443BB2}" type="sibTrans" cxnId="{99923CE8-6793-461E-BC1F-1F3587539F16}">
      <dgm:prSet/>
      <dgm:spPr/>
      <dgm:t>
        <a:bodyPr/>
        <a:lstStyle/>
        <a:p>
          <a:endParaRPr lang="en-US"/>
        </a:p>
      </dgm:t>
    </dgm:pt>
    <dgm:pt modelId="{8A4F9CFC-B357-409B-92B8-63160A9BBAF1}">
      <dgm:prSet/>
      <dgm:spPr/>
      <dgm:t>
        <a:bodyPr/>
        <a:lstStyle/>
        <a:p>
          <a:r>
            <a:rPr lang="en-US" dirty="0"/>
            <a:t>*Reading Club meets M, T, Th, F from 12:40-1:10</a:t>
          </a:r>
        </a:p>
      </dgm:t>
    </dgm:pt>
    <dgm:pt modelId="{162BBA84-FC91-4BBF-85A1-CA7873E0F2D9}" type="parTrans" cxnId="{21F77438-7D81-41D4-8A98-6BFA39841CCA}">
      <dgm:prSet/>
      <dgm:spPr/>
      <dgm:t>
        <a:bodyPr/>
        <a:lstStyle/>
        <a:p>
          <a:endParaRPr lang="en-US"/>
        </a:p>
      </dgm:t>
    </dgm:pt>
    <dgm:pt modelId="{7A17E761-EB00-4368-BF52-1106E529FC23}" type="sibTrans" cxnId="{21F77438-7D81-41D4-8A98-6BFA39841CCA}">
      <dgm:prSet/>
      <dgm:spPr/>
      <dgm:t>
        <a:bodyPr/>
        <a:lstStyle/>
        <a:p>
          <a:endParaRPr lang="en-US"/>
        </a:p>
      </dgm:t>
    </dgm:pt>
    <dgm:pt modelId="{1830C8C1-B9F1-4B78-AABF-DDCE7CA5247E}">
      <dgm:prSet/>
      <dgm:spPr/>
      <dgm:t>
        <a:bodyPr/>
        <a:lstStyle/>
        <a:p>
          <a:r>
            <a:rPr lang="en-US"/>
            <a:t>*Extended Learning meets T/Th from 12:30-1:15</a:t>
          </a:r>
        </a:p>
      </dgm:t>
    </dgm:pt>
    <dgm:pt modelId="{D921C020-1CBC-4FA2-885B-DBEBF6FF2F35}" type="parTrans" cxnId="{72DED6F4-91A1-485B-801D-4F6818C39CDF}">
      <dgm:prSet/>
      <dgm:spPr/>
      <dgm:t>
        <a:bodyPr/>
        <a:lstStyle/>
        <a:p>
          <a:endParaRPr lang="en-US"/>
        </a:p>
      </dgm:t>
    </dgm:pt>
    <dgm:pt modelId="{F8C6DC76-D273-4568-AD6F-F8990792CA81}" type="sibTrans" cxnId="{72DED6F4-91A1-485B-801D-4F6818C39CDF}">
      <dgm:prSet/>
      <dgm:spPr/>
      <dgm:t>
        <a:bodyPr/>
        <a:lstStyle/>
        <a:p>
          <a:endParaRPr lang="en-US"/>
        </a:p>
      </dgm:t>
    </dgm:pt>
    <dgm:pt modelId="{B2EE15CA-FBCC-314C-B51E-2589E9D89973}" type="pres">
      <dgm:prSet presAssocID="{3626C8D9-D121-4EA8-A8F3-693CD753F503}" presName="linear" presStyleCnt="0">
        <dgm:presLayoutVars>
          <dgm:animLvl val="lvl"/>
          <dgm:resizeHandles val="exact"/>
        </dgm:presLayoutVars>
      </dgm:prSet>
      <dgm:spPr/>
    </dgm:pt>
    <dgm:pt modelId="{21644E6E-DDDF-4B4E-A161-5EF58D3EBC9E}" type="pres">
      <dgm:prSet presAssocID="{ED2FD636-E567-4F9A-8DE1-EC4CBECDD4C4}" presName="parentText" presStyleLbl="node1" presStyleIdx="0" presStyleCnt="11">
        <dgm:presLayoutVars>
          <dgm:chMax val="0"/>
          <dgm:bulletEnabled val="1"/>
        </dgm:presLayoutVars>
      </dgm:prSet>
      <dgm:spPr/>
    </dgm:pt>
    <dgm:pt modelId="{FAD7DFC8-8501-4648-B9D7-1B8860594164}" type="pres">
      <dgm:prSet presAssocID="{53DCF54B-B6C5-434C-9013-41F75B88833C}" presName="spacer" presStyleCnt="0"/>
      <dgm:spPr/>
    </dgm:pt>
    <dgm:pt modelId="{883F7A6B-4F4B-2246-94F9-09568209B343}" type="pres">
      <dgm:prSet presAssocID="{8AEA6E50-79A1-43A4-965D-8F4F9A0ECCFE}" presName="parentText" presStyleLbl="node1" presStyleIdx="1" presStyleCnt="11">
        <dgm:presLayoutVars>
          <dgm:chMax val="0"/>
          <dgm:bulletEnabled val="1"/>
        </dgm:presLayoutVars>
      </dgm:prSet>
      <dgm:spPr/>
    </dgm:pt>
    <dgm:pt modelId="{A0285726-A9B2-E840-9ABA-81E8D990C27E}" type="pres">
      <dgm:prSet presAssocID="{9A81BEAE-B4DF-4F72-8D8A-1051E2B676E2}" presName="spacer" presStyleCnt="0"/>
      <dgm:spPr/>
    </dgm:pt>
    <dgm:pt modelId="{EC0C0CC9-E138-A246-8C82-0ED3EBE83476}" type="pres">
      <dgm:prSet presAssocID="{7BAA65FA-7C52-4B23-9AE9-A952F9695452}" presName="parentText" presStyleLbl="node1" presStyleIdx="2" presStyleCnt="11">
        <dgm:presLayoutVars>
          <dgm:chMax val="0"/>
          <dgm:bulletEnabled val="1"/>
        </dgm:presLayoutVars>
      </dgm:prSet>
      <dgm:spPr/>
    </dgm:pt>
    <dgm:pt modelId="{628DDE5E-55C8-C74F-AC2B-675CC4ACFA00}" type="pres">
      <dgm:prSet presAssocID="{BD66B986-81A5-4774-9C80-A34C0519F1E7}" presName="spacer" presStyleCnt="0"/>
      <dgm:spPr/>
    </dgm:pt>
    <dgm:pt modelId="{61AAF14E-6ADB-884B-A4A0-C627A425FCA2}" type="pres">
      <dgm:prSet presAssocID="{DE2960E4-5C3A-47AD-980F-3AC6F2E1F878}" presName="parentText" presStyleLbl="node1" presStyleIdx="3" presStyleCnt="11">
        <dgm:presLayoutVars>
          <dgm:chMax val="0"/>
          <dgm:bulletEnabled val="1"/>
        </dgm:presLayoutVars>
      </dgm:prSet>
      <dgm:spPr/>
    </dgm:pt>
    <dgm:pt modelId="{D039B95C-17A1-9043-87DE-FEB457B4193E}" type="pres">
      <dgm:prSet presAssocID="{FA95A97D-F444-4B3B-9484-5B803D908DB8}" presName="spacer" presStyleCnt="0"/>
      <dgm:spPr/>
    </dgm:pt>
    <dgm:pt modelId="{777E48A3-E5B3-A948-A143-66E8B80CEA93}" type="pres">
      <dgm:prSet presAssocID="{D7B354CA-7EF4-4BA8-AEF5-1F7AD932153E}" presName="parentText" presStyleLbl="node1" presStyleIdx="4" presStyleCnt="11">
        <dgm:presLayoutVars>
          <dgm:chMax val="0"/>
          <dgm:bulletEnabled val="1"/>
        </dgm:presLayoutVars>
      </dgm:prSet>
      <dgm:spPr/>
    </dgm:pt>
    <dgm:pt modelId="{194EBB4F-2A85-B64C-8DF2-E9D4BA49C598}" type="pres">
      <dgm:prSet presAssocID="{38B6D044-807A-493C-9354-831B8D796012}" presName="spacer" presStyleCnt="0"/>
      <dgm:spPr/>
    </dgm:pt>
    <dgm:pt modelId="{2EB52FAE-262D-944A-972F-B04770202E31}" type="pres">
      <dgm:prSet presAssocID="{AD7763FA-793D-407D-909C-E3850DA195C3}" presName="parentText" presStyleLbl="node1" presStyleIdx="5" presStyleCnt="11">
        <dgm:presLayoutVars>
          <dgm:chMax val="0"/>
          <dgm:bulletEnabled val="1"/>
        </dgm:presLayoutVars>
      </dgm:prSet>
      <dgm:spPr/>
    </dgm:pt>
    <dgm:pt modelId="{7B1A2ACE-3FD4-6C44-93A9-E3D9B6711867}" type="pres">
      <dgm:prSet presAssocID="{2D1830E9-2E65-4F5F-99C7-5DBDA59416BF}" presName="spacer" presStyleCnt="0"/>
      <dgm:spPr/>
    </dgm:pt>
    <dgm:pt modelId="{F4696C3B-1652-6444-9C64-0FC3BD769A56}" type="pres">
      <dgm:prSet presAssocID="{804A3C4E-27BC-4645-B7F0-7DD16B8AFEAF}" presName="parentText" presStyleLbl="node1" presStyleIdx="6" presStyleCnt="11">
        <dgm:presLayoutVars>
          <dgm:chMax val="0"/>
          <dgm:bulletEnabled val="1"/>
        </dgm:presLayoutVars>
      </dgm:prSet>
      <dgm:spPr/>
    </dgm:pt>
    <dgm:pt modelId="{C054A0C3-0AFC-BE45-86C7-1D174B7325E0}" type="pres">
      <dgm:prSet presAssocID="{FE43AD74-E16D-416A-B996-8DC8BFDA823B}" presName="spacer" presStyleCnt="0"/>
      <dgm:spPr/>
    </dgm:pt>
    <dgm:pt modelId="{CB122B33-816E-FB4D-8449-6F1E17E2FB37}" type="pres">
      <dgm:prSet presAssocID="{D6F67FF7-01C6-4316-9C46-B17758917F2C}" presName="parentText" presStyleLbl="node1" presStyleIdx="7" presStyleCnt="11">
        <dgm:presLayoutVars>
          <dgm:chMax val="0"/>
          <dgm:bulletEnabled val="1"/>
        </dgm:presLayoutVars>
      </dgm:prSet>
      <dgm:spPr/>
    </dgm:pt>
    <dgm:pt modelId="{F7C41635-0BA4-934E-83DD-885A5B815BF4}" type="pres">
      <dgm:prSet presAssocID="{DE9C6D1F-844D-446E-BF23-BA5578F419EA}" presName="spacer" presStyleCnt="0"/>
      <dgm:spPr/>
    </dgm:pt>
    <dgm:pt modelId="{F07D251F-1284-8544-8967-489C93F85D96}" type="pres">
      <dgm:prSet presAssocID="{61844E0B-3A67-416E-910B-E13870DBA5B4}" presName="parentText" presStyleLbl="node1" presStyleIdx="8" presStyleCnt="11">
        <dgm:presLayoutVars>
          <dgm:chMax val="0"/>
          <dgm:bulletEnabled val="1"/>
        </dgm:presLayoutVars>
      </dgm:prSet>
      <dgm:spPr/>
    </dgm:pt>
    <dgm:pt modelId="{B0C26B3F-1BD4-EC47-BDF4-CD9ACD31603C}" type="pres">
      <dgm:prSet presAssocID="{2F7AEEFE-809A-49CF-8906-060A5893D1B8}" presName="spacer" presStyleCnt="0"/>
      <dgm:spPr/>
    </dgm:pt>
    <dgm:pt modelId="{B3A773B9-EB7E-1445-9368-8488BE731786}" type="pres">
      <dgm:prSet presAssocID="{5D57D7FE-8DD8-4356-AD45-FA1C8BE058F2}" presName="parentText" presStyleLbl="node1" presStyleIdx="9" presStyleCnt="11">
        <dgm:presLayoutVars>
          <dgm:chMax val="0"/>
          <dgm:bulletEnabled val="1"/>
        </dgm:presLayoutVars>
      </dgm:prSet>
      <dgm:spPr/>
    </dgm:pt>
    <dgm:pt modelId="{14BC7201-6AEA-5448-AAEF-DDEE2C8D2519}" type="pres">
      <dgm:prSet presAssocID="{B7A296C3-B8D3-47C8-A257-42D7367A1C89}" presName="spacer" presStyleCnt="0"/>
      <dgm:spPr/>
    </dgm:pt>
    <dgm:pt modelId="{A5300375-CF5A-9547-ADF5-79D3602C19F9}" type="pres">
      <dgm:prSet presAssocID="{26F413DE-8159-4F8B-90EF-07D76E260C2B}" presName="parentText" presStyleLbl="node1" presStyleIdx="10" presStyleCnt="11">
        <dgm:presLayoutVars>
          <dgm:chMax val="0"/>
          <dgm:bulletEnabled val="1"/>
        </dgm:presLayoutVars>
      </dgm:prSet>
      <dgm:spPr/>
    </dgm:pt>
    <dgm:pt modelId="{8026E5BB-1399-DC4A-A4EC-C3F7194AFD55}" type="pres">
      <dgm:prSet presAssocID="{26F413DE-8159-4F8B-90EF-07D76E260C2B}" presName="childText" presStyleLbl="revTx" presStyleIdx="0" presStyleCnt="1">
        <dgm:presLayoutVars>
          <dgm:bulletEnabled val="1"/>
        </dgm:presLayoutVars>
      </dgm:prSet>
      <dgm:spPr/>
    </dgm:pt>
  </dgm:ptLst>
  <dgm:cxnLst>
    <dgm:cxn modelId="{3F76880C-1CD0-4841-BA4C-984C9E9AC90E}" type="presOf" srcId="{D7B354CA-7EF4-4BA8-AEF5-1F7AD932153E}" destId="{777E48A3-E5B3-A948-A143-66E8B80CEA93}" srcOrd="0" destOrd="0" presId="urn:microsoft.com/office/officeart/2005/8/layout/vList2"/>
    <dgm:cxn modelId="{35BD8118-6D16-9A4E-A9EB-ED1A0057CC3A}" type="presOf" srcId="{61844E0B-3A67-416E-910B-E13870DBA5B4}" destId="{F07D251F-1284-8544-8967-489C93F85D96}" srcOrd="0" destOrd="0" presId="urn:microsoft.com/office/officeart/2005/8/layout/vList2"/>
    <dgm:cxn modelId="{BE3CE31A-650E-3541-BFF1-F78CAEFA2A88}" type="presOf" srcId="{26F413DE-8159-4F8B-90EF-07D76E260C2B}" destId="{A5300375-CF5A-9547-ADF5-79D3602C19F9}" srcOrd="0" destOrd="0" presId="urn:microsoft.com/office/officeart/2005/8/layout/vList2"/>
    <dgm:cxn modelId="{21F77438-7D81-41D4-8A98-6BFA39841CCA}" srcId="{26F413DE-8159-4F8B-90EF-07D76E260C2B}" destId="{8A4F9CFC-B357-409B-92B8-63160A9BBAF1}" srcOrd="0" destOrd="0" parTransId="{162BBA84-FC91-4BBF-85A1-CA7873E0F2D9}" sibTransId="{7A17E761-EB00-4368-BF52-1106E529FC23}"/>
    <dgm:cxn modelId="{A0C1B13D-2D73-4FFE-9EAB-3413678CC463}" srcId="{3626C8D9-D121-4EA8-A8F3-693CD753F503}" destId="{ED2FD636-E567-4F9A-8DE1-EC4CBECDD4C4}" srcOrd="0" destOrd="0" parTransId="{36EED06E-B3BF-45BF-A419-883FC06410E8}" sibTransId="{53DCF54B-B6C5-434C-9013-41F75B88833C}"/>
    <dgm:cxn modelId="{2221BD47-2477-C343-855D-B5F18B615226}" type="presOf" srcId="{804A3C4E-27BC-4645-B7F0-7DD16B8AFEAF}" destId="{F4696C3B-1652-6444-9C64-0FC3BD769A56}" srcOrd="0" destOrd="0" presId="urn:microsoft.com/office/officeart/2005/8/layout/vList2"/>
    <dgm:cxn modelId="{FC7DF249-FB6E-4583-8934-BBAB68CC68F9}" srcId="{3626C8D9-D121-4EA8-A8F3-693CD753F503}" destId="{5D57D7FE-8DD8-4356-AD45-FA1C8BE058F2}" srcOrd="9" destOrd="0" parTransId="{91834E2E-8E7F-4006-9231-1917B1EB2F71}" sibTransId="{B7A296C3-B8D3-47C8-A257-42D7367A1C89}"/>
    <dgm:cxn modelId="{866D3D52-3C1E-EA4B-B4D2-913DE6F35C3F}" type="presOf" srcId="{7BAA65FA-7C52-4B23-9AE9-A952F9695452}" destId="{EC0C0CC9-E138-A246-8C82-0ED3EBE83476}" srcOrd="0" destOrd="0" presId="urn:microsoft.com/office/officeart/2005/8/layout/vList2"/>
    <dgm:cxn modelId="{6A97BA7B-66B2-4042-B5E9-FE8059481D1F}" type="presOf" srcId="{AD7763FA-793D-407D-909C-E3850DA195C3}" destId="{2EB52FAE-262D-944A-972F-B04770202E31}" srcOrd="0" destOrd="0" presId="urn:microsoft.com/office/officeart/2005/8/layout/vList2"/>
    <dgm:cxn modelId="{AC866586-0C31-4BA5-9612-3107402B73AA}" srcId="{3626C8D9-D121-4EA8-A8F3-693CD753F503}" destId="{DE2960E4-5C3A-47AD-980F-3AC6F2E1F878}" srcOrd="3" destOrd="0" parTransId="{672AE33D-3689-4738-8B70-160BB6356A25}" sibTransId="{FA95A97D-F444-4B3B-9484-5B803D908DB8}"/>
    <dgm:cxn modelId="{89E4D387-21BB-4203-B474-5EE3A01268BA}" srcId="{3626C8D9-D121-4EA8-A8F3-693CD753F503}" destId="{8AEA6E50-79A1-43A4-965D-8F4F9A0ECCFE}" srcOrd="1" destOrd="0" parTransId="{0E5CB45D-90D0-4342-A120-4C386F37C3CC}" sibTransId="{9A81BEAE-B4DF-4F72-8D8A-1051E2B676E2}"/>
    <dgm:cxn modelId="{24C34290-9138-4543-849A-72648E10AEF2}" type="presOf" srcId="{5D57D7FE-8DD8-4356-AD45-FA1C8BE058F2}" destId="{B3A773B9-EB7E-1445-9368-8488BE731786}" srcOrd="0" destOrd="0" presId="urn:microsoft.com/office/officeart/2005/8/layout/vList2"/>
    <dgm:cxn modelId="{628C1D92-5BF5-41F0-8567-E008CA1C959F}" srcId="{3626C8D9-D121-4EA8-A8F3-693CD753F503}" destId="{AD7763FA-793D-407D-909C-E3850DA195C3}" srcOrd="5" destOrd="0" parTransId="{60007776-3E7E-4B61-9C6F-86AFC807725C}" sibTransId="{2D1830E9-2E65-4F5F-99C7-5DBDA59416BF}"/>
    <dgm:cxn modelId="{7587729C-A0D4-284D-AB83-C5755D5BFCB8}" type="presOf" srcId="{DE2960E4-5C3A-47AD-980F-3AC6F2E1F878}" destId="{61AAF14E-6ADB-884B-A4A0-C627A425FCA2}" srcOrd="0" destOrd="0" presId="urn:microsoft.com/office/officeart/2005/8/layout/vList2"/>
    <dgm:cxn modelId="{995AF79F-1F0F-7046-97A2-5958F31B4C53}" type="presOf" srcId="{ED2FD636-E567-4F9A-8DE1-EC4CBECDD4C4}" destId="{21644E6E-DDDF-4B4E-A161-5EF58D3EBC9E}" srcOrd="0" destOrd="0" presId="urn:microsoft.com/office/officeart/2005/8/layout/vList2"/>
    <dgm:cxn modelId="{D38484AB-9C4D-4D64-8CC1-54FC8D8F3613}" srcId="{3626C8D9-D121-4EA8-A8F3-693CD753F503}" destId="{61844E0B-3A67-416E-910B-E13870DBA5B4}" srcOrd="8" destOrd="0" parTransId="{BF3E95D9-57CF-4695-BDB4-5D4C0D2FD84E}" sibTransId="{2F7AEEFE-809A-49CF-8906-060A5893D1B8}"/>
    <dgm:cxn modelId="{01A040B1-D6E6-4615-8108-8DC711F6B16C}" srcId="{3626C8D9-D121-4EA8-A8F3-693CD753F503}" destId="{D7B354CA-7EF4-4BA8-AEF5-1F7AD932153E}" srcOrd="4" destOrd="0" parTransId="{448CAB2F-81FA-45F7-B135-2A2304D2F9A3}" sibTransId="{38B6D044-807A-493C-9354-831B8D796012}"/>
    <dgm:cxn modelId="{1A5F02C5-AFEF-B84C-BCD1-2EFBAD3F1FCC}" type="presOf" srcId="{8A4F9CFC-B357-409B-92B8-63160A9BBAF1}" destId="{8026E5BB-1399-DC4A-A4EC-C3F7194AFD55}" srcOrd="0" destOrd="0" presId="urn:microsoft.com/office/officeart/2005/8/layout/vList2"/>
    <dgm:cxn modelId="{A0DF35D1-9E7A-234B-97F3-46498BE5851E}" type="presOf" srcId="{3626C8D9-D121-4EA8-A8F3-693CD753F503}" destId="{B2EE15CA-FBCC-314C-B51E-2589E9D89973}" srcOrd="0" destOrd="0" presId="urn:microsoft.com/office/officeart/2005/8/layout/vList2"/>
    <dgm:cxn modelId="{4C9BC8D2-FC60-DE40-AC93-98E7B6FC7311}" type="presOf" srcId="{8AEA6E50-79A1-43A4-965D-8F4F9A0ECCFE}" destId="{883F7A6B-4F4B-2246-94F9-09568209B343}" srcOrd="0" destOrd="0" presId="urn:microsoft.com/office/officeart/2005/8/layout/vList2"/>
    <dgm:cxn modelId="{CC83F4DC-DE59-684A-8544-7DAB47352BA1}" type="presOf" srcId="{D6F67FF7-01C6-4316-9C46-B17758917F2C}" destId="{CB122B33-816E-FB4D-8449-6F1E17E2FB37}" srcOrd="0" destOrd="0" presId="urn:microsoft.com/office/officeart/2005/8/layout/vList2"/>
    <dgm:cxn modelId="{AD4715E7-CCFB-4922-9876-A8488320AB79}" srcId="{3626C8D9-D121-4EA8-A8F3-693CD753F503}" destId="{D6F67FF7-01C6-4316-9C46-B17758917F2C}" srcOrd="7" destOrd="0" parTransId="{710869DB-D10B-4BA1-90AB-991174021087}" sibTransId="{DE9C6D1F-844D-446E-BF23-BA5578F419EA}"/>
    <dgm:cxn modelId="{99923CE8-6793-461E-BC1F-1F3587539F16}" srcId="{3626C8D9-D121-4EA8-A8F3-693CD753F503}" destId="{26F413DE-8159-4F8B-90EF-07D76E260C2B}" srcOrd="10" destOrd="0" parTransId="{89C236C7-BDE1-4EB5-BEB2-60514972C58E}" sibTransId="{193393BE-A5DF-45AE-8A73-F799FB443BB2}"/>
    <dgm:cxn modelId="{281D63F2-B8A9-4D89-8462-D91EAF3C3F27}" srcId="{3626C8D9-D121-4EA8-A8F3-693CD753F503}" destId="{7BAA65FA-7C52-4B23-9AE9-A952F9695452}" srcOrd="2" destOrd="0" parTransId="{21FB7188-9C15-47DA-8290-119AF790FE50}" sibTransId="{BD66B986-81A5-4774-9C80-A34C0519F1E7}"/>
    <dgm:cxn modelId="{72DED6F4-91A1-485B-801D-4F6818C39CDF}" srcId="{26F413DE-8159-4F8B-90EF-07D76E260C2B}" destId="{1830C8C1-B9F1-4B78-AABF-DDCE7CA5247E}" srcOrd="1" destOrd="0" parTransId="{D921C020-1CBC-4FA2-885B-DBEBF6FF2F35}" sibTransId="{F8C6DC76-D273-4568-AD6F-F8990792CA81}"/>
    <dgm:cxn modelId="{91CBE2F8-56BB-EB4B-A9A9-8D6BDA1B4635}" type="presOf" srcId="{1830C8C1-B9F1-4B78-AABF-DDCE7CA5247E}" destId="{8026E5BB-1399-DC4A-A4EC-C3F7194AFD55}" srcOrd="0" destOrd="1" presId="urn:microsoft.com/office/officeart/2005/8/layout/vList2"/>
    <dgm:cxn modelId="{31CF32FE-EF75-4F79-B633-00CD348F3FFC}" srcId="{3626C8D9-D121-4EA8-A8F3-693CD753F503}" destId="{804A3C4E-27BC-4645-B7F0-7DD16B8AFEAF}" srcOrd="6" destOrd="0" parTransId="{4ABDF899-7661-4437-B678-1365BED4E334}" sibTransId="{FE43AD74-E16D-416A-B996-8DC8BFDA823B}"/>
    <dgm:cxn modelId="{B347CEA2-5ADD-8B42-90B0-35DE294B6603}" type="presParOf" srcId="{B2EE15CA-FBCC-314C-B51E-2589E9D89973}" destId="{21644E6E-DDDF-4B4E-A161-5EF58D3EBC9E}" srcOrd="0" destOrd="0" presId="urn:microsoft.com/office/officeart/2005/8/layout/vList2"/>
    <dgm:cxn modelId="{78D6D551-526B-504A-BBD6-FA57386B487E}" type="presParOf" srcId="{B2EE15CA-FBCC-314C-B51E-2589E9D89973}" destId="{FAD7DFC8-8501-4648-B9D7-1B8860594164}" srcOrd="1" destOrd="0" presId="urn:microsoft.com/office/officeart/2005/8/layout/vList2"/>
    <dgm:cxn modelId="{0276EA22-C321-754C-B588-8ED8C5247138}" type="presParOf" srcId="{B2EE15CA-FBCC-314C-B51E-2589E9D89973}" destId="{883F7A6B-4F4B-2246-94F9-09568209B343}" srcOrd="2" destOrd="0" presId="urn:microsoft.com/office/officeart/2005/8/layout/vList2"/>
    <dgm:cxn modelId="{7C224753-B186-B042-BA61-139FBD51A2E1}" type="presParOf" srcId="{B2EE15CA-FBCC-314C-B51E-2589E9D89973}" destId="{A0285726-A9B2-E840-9ABA-81E8D990C27E}" srcOrd="3" destOrd="0" presId="urn:microsoft.com/office/officeart/2005/8/layout/vList2"/>
    <dgm:cxn modelId="{3958366C-AA3F-EE4F-8CD8-CBF08C073E6D}" type="presParOf" srcId="{B2EE15CA-FBCC-314C-B51E-2589E9D89973}" destId="{EC0C0CC9-E138-A246-8C82-0ED3EBE83476}" srcOrd="4" destOrd="0" presId="urn:microsoft.com/office/officeart/2005/8/layout/vList2"/>
    <dgm:cxn modelId="{FE84EE8C-5C35-DD4E-8A1D-ACA8CF147E3F}" type="presParOf" srcId="{B2EE15CA-FBCC-314C-B51E-2589E9D89973}" destId="{628DDE5E-55C8-C74F-AC2B-675CC4ACFA00}" srcOrd="5" destOrd="0" presId="urn:microsoft.com/office/officeart/2005/8/layout/vList2"/>
    <dgm:cxn modelId="{AD86D66A-22AB-D049-9B2F-AF5E2FBF0194}" type="presParOf" srcId="{B2EE15CA-FBCC-314C-B51E-2589E9D89973}" destId="{61AAF14E-6ADB-884B-A4A0-C627A425FCA2}" srcOrd="6" destOrd="0" presId="urn:microsoft.com/office/officeart/2005/8/layout/vList2"/>
    <dgm:cxn modelId="{E285129E-2051-8B49-A43B-91E481CC9062}" type="presParOf" srcId="{B2EE15CA-FBCC-314C-B51E-2589E9D89973}" destId="{D039B95C-17A1-9043-87DE-FEB457B4193E}" srcOrd="7" destOrd="0" presId="urn:microsoft.com/office/officeart/2005/8/layout/vList2"/>
    <dgm:cxn modelId="{9C0CB026-EC39-AC42-990A-160A9E15CE13}" type="presParOf" srcId="{B2EE15CA-FBCC-314C-B51E-2589E9D89973}" destId="{777E48A3-E5B3-A948-A143-66E8B80CEA93}" srcOrd="8" destOrd="0" presId="urn:microsoft.com/office/officeart/2005/8/layout/vList2"/>
    <dgm:cxn modelId="{C2128FA4-13C5-614B-8EA4-28035DBC7A09}" type="presParOf" srcId="{B2EE15CA-FBCC-314C-B51E-2589E9D89973}" destId="{194EBB4F-2A85-B64C-8DF2-E9D4BA49C598}" srcOrd="9" destOrd="0" presId="urn:microsoft.com/office/officeart/2005/8/layout/vList2"/>
    <dgm:cxn modelId="{A4F25B4F-EF27-1346-AF53-B9F901474B94}" type="presParOf" srcId="{B2EE15CA-FBCC-314C-B51E-2589E9D89973}" destId="{2EB52FAE-262D-944A-972F-B04770202E31}" srcOrd="10" destOrd="0" presId="urn:microsoft.com/office/officeart/2005/8/layout/vList2"/>
    <dgm:cxn modelId="{EAEAB6C1-9F21-7F4B-9C0B-514C8735A640}" type="presParOf" srcId="{B2EE15CA-FBCC-314C-B51E-2589E9D89973}" destId="{7B1A2ACE-3FD4-6C44-93A9-E3D9B6711867}" srcOrd="11" destOrd="0" presId="urn:microsoft.com/office/officeart/2005/8/layout/vList2"/>
    <dgm:cxn modelId="{DF5C6CC4-A867-904A-B86A-785975A107EE}" type="presParOf" srcId="{B2EE15CA-FBCC-314C-B51E-2589E9D89973}" destId="{F4696C3B-1652-6444-9C64-0FC3BD769A56}" srcOrd="12" destOrd="0" presId="urn:microsoft.com/office/officeart/2005/8/layout/vList2"/>
    <dgm:cxn modelId="{5841E966-C43E-844A-AE78-6B5634AC5BE3}" type="presParOf" srcId="{B2EE15CA-FBCC-314C-B51E-2589E9D89973}" destId="{C054A0C3-0AFC-BE45-86C7-1D174B7325E0}" srcOrd="13" destOrd="0" presId="urn:microsoft.com/office/officeart/2005/8/layout/vList2"/>
    <dgm:cxn modelId="{40692262-B2D6-954A-B6C7-9B66DCFF2D68}" type="presParOf" srcId="{B2EE15CA-FBCC-314C-B51E-2589E9D89973}" destId="{CB122B33-816E-FB4D-8449-6F1E17E2FB37}" srcOrd="14" destOrd="0" presId="urn:microsoft.com/office/officeart/2005/8/layout/vList2"/>
    <dgm:cxn modelId="{6130D272-0229-3F46-A255-B45EF01C45F7}" type="presParOf" srcId="{B2EE15CA-FBCC-314C-B51E-2589E9D89973}" destId="{F7C41635-0BA4-934E-83DD-885A5B815BF4}" srcOrd="15" destOrd="0" presId="urn:microsoft.com/office/officeart/2005/8/layout/vList2"/>
    <dgm:cxn modelId="{FA1EE9E8-99C8-E645-8CFA-71D53C901501}" type="presParOf" srcId="{B2EE15CA-FBCC-314C-B51E-2589E9D89973}" destId="{F07D251F-1284-8544-8967-489C93F85D96}" srcOrd="16" destOrd="0" presId="urn:microsoft.com/office/officeart/2005/8/layout/vList2"/>
    <dgm:cxn modelId="{8CF4BB73-71EC-444A-A25E-AC9B28015C86}" type="presParOf" srcId="{B2EE15CA-FBCC-314C-B51E-2589E9D89973}" destId="{B0C26B3F-1BD4-EC47-BDF4-CD9ACD31603C}" srcOrd="17" destOrd="0" presId="urn:microsoft.com/office/officeart/2005/8/layout/vList2"/>
    <dgm:cxn modelId="{401A252B-A3A6-A34A-8CBA-478AF0586F91}" type="presParOf" srcId="{B2EE15CA-FBCC-314C-B51E-2589E9D89973}" destId="{B3A773B9-EB7E-1445-9368-8488BE731786}" srcOrd="18" destOrd="0" presId="urn:microsoft.com/office/officeart/2005/8/layout/vList2"/>
    <dgm:cxn modelId="{8F34DFB5-5C9B-3E4A-8C6E-9C8C76D6C28A}" type="presParOf" srcId="{B2EE15CA-FBCC-314C-B51E-2589E9D89973}" destId="{14BC7201-6AEA-5448-AAEF-DDEE2C8D2519}" srcOrd="19" destOrd="0" presId="urn:microsoft.com/office/officeart/2005/8/layout/vList2"/>
    <dgm:cxn modelId="{3E315A58-8B22-1F45-A89E-A1235D2BA835}" type="presParOf" srcId="{B2EE15CA-FBCC-314C-B51E-2589E9D89973}" destId="{A5300375-CF5A-9547-ADF5-79D3602C19F9}" srcOrd="20" destOrd="0" presId="urn:microsoft.com/office/officeart/2005/8/layout/vList2"/>
    <dgm:cxn modelId="{5C57D8AF-6E81-474F-9613-D817456CB323}" type="presParOf" srcId="{B2EE15CA-FBCC-314C-B51E-2589E9D89973}" destId="{8026E5BB-1399-DC4A-A4EC-C3F7194AFD55}" srcOrd="2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4708B-BDC8-4032-9F96-5110C693B01D}"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099B86AA-4DD0-4ECC-91B8-8F15C33B1692}">
      <dgm:prSet/>
      <dgm:spPr/>
      <dgm:t>
        <a:bodyPr/>
        <a:lstStyle/>
        <a:p>
          <a:r>
            <a:rPr lang="en-US" dirty="0">
              <a:latin typeface="Century Gothic" panose="020B0502020202020204" pitchFamily="34" charset="0"/>
            </a:rPr>
            <a:t>Progress reports mid-quarter</a:t>
          </a:r>
        </a:p>
      </dgm:t>
    </dgm:pt>
    <dgm:pt modelId="{ADBF583E-A250-4EE9-ABBB-A38CD732E59A}" type="parTrans" cxnId="{B53C23AB-4A0D-4749-B8CD-9009BD776288}">
      <dgm:prSet/>
      <dgm:spPr/>
      <dgm:t>
        <a:bodyPr/>
        <a:lstStyle/>
        <a:p>
          <a:endParaRPr lang="en-US"/>
        </a:p>
      </dgm:t>
    </dgm:pt>
    <dgm:pt modelId="{CD7E98F3-9D7E-436A-B74D-06FAEE12FF14}" type="sibTrans" cxnId="{B53C23AB-4A0D-4749-B8CD-9009BD776288}">
      <dgm:prSet/>
      <dgm:spPr/>
      <dgm:t>
        <a:bodyPr/>
        <a:lstStyle/>
        <a:p>
          <a:endParaRPr lang="en-US"/>
        </a:p>
      </dgm:t>
    </dgm:pt>
    <dgm:pt modelId="{85497F45-BCC5-4AAF-B0FB-AC136F2BA025}">
      <dgm:prSet/>
      <dgm:spPr/>
      <dgm:t>
        <a:bodyPr/>
        <a:lstStyle/>
        <a:p>
          <a:r>
            <a:rPr lang="en-US" dirty="0">
              <a:latin typeface="Century Gothic" panose="020B0502020202020204" pitchFamily="34" charset="0"/>
            </a:rPr>
            <a:t>Stay Tuned for our new reporting and grading system “</a:t>
          </a:r>
          <a:r>
            <a:rPr lang="en-US" dirty="0" err="1">
              <a:latin typeface="Century Gothic" panose="020B0502020202020204" pitchFamily="34" charset="0"/>
            </a:rPr>
            <a:t>TeacherEase</a:t>
          </a:r>
          <a:r>
            <a:rPr lang="en-US" dirty="0">
              <a:latin typeface="Century Gothic" panose="020B0502020202020204" pitchFamily="34" charset="0"/>
            </a:rPr>
            <a:t>” </a:t>
          </a:r>
        </a:p>
      </dgm:t>
    </dgm:pt>
    <dgm:pt modelId="{0EB0872B-9421-41DB-A80E-6E2C5168FFEA}" type="parTrans" cxnId="{9CE13805-36BF-4485-8873-C20079AB647E}">
      <dgm:prSet/>
      <dgm:spPr/>
      <dgm:t>
        <a:bodyPr/>
        <a:lstStyle/>
        <a:p>
          <a:endParaRPr lang="en-US"/>
        </a:p>
      </dgm:t>
    </dgm:pt>
    <dgm:pt modelId="{0940E72E-09A8-465F-BB4C-36C3A55D7D36}" type="sibTrans" cxnId="{9CE13805-36BF-4485-8873-C20079AB647E}">
      <dgm:prSet/>
      <dgm:spPr/>
      <dgm:t>
        <a:bodyPr/>
        <a:lstStyle/>
        <a:p>
          <a:endParaRPr lang="en-US"/>
        </a:p>
      </dgm:t>
    </dgm:pt>
    <dgm:pt modelId="{7F4ABC4E-20BA-2D48-A7DE-37D07BC498E4}" type="pres">
      <dgm:prSet presAssocID="{D5E4708B-BDC8-4032-9F96-5110C693B01D}" presName="hierChild1" presStyleCnt="0">
        <dgm:presLayoutVars>
          <dgm:chPref val="1"/>
          <dgm:dir/>
          <dgm:animOne val="branch"/>
          <dgm:animLvl val="lvl"/>
          <dgm:resizeHandles/>
        </dgm:presLayoutVars>
      </dgm:prSet>
      <dgm:spPr/>
    </dgm:pt>
    <dgm:pt modelId="{7BBC79E8-A0B3-B542-8642-6EF952E91727}" type="pres">
      <dgm:prSet presAssocID="{099B86AA-4DD0-4ECC-91B8-8F15C33B1692}" presName="hierRoot1" presStyleCnt="0"/>
      <dgm:spPr/>
    </dgm:pt>
    <dgm:pt modelId="{E4851D77-263B-734E-AC87-CE4DCE086F7B}" type="pres">
      <dgm:prSet presAssocID="{099B86AA-4DD0-4ECC-91B8-8F15C33B1692}" presName="composite" presStyleCnt="0"/>
      <dgm:spPr/>
    </dgm:pt>
    <dgm:pt modelId="{68082EED-BB2D-D448-8CD7-850321E0F90B}" type="pres">
      <dgm:prSet presAssocID="{099B86AA-4DD0-4ECC-91B8-8F15C33B1692}" presName="background" presStyleLbl="node0" presStyleIdx="0" presStyleCnt="2"/>
      <dgm:spPr/>
    </dgm:pt>
    <dgm:pt modelId="{A613AF64-EF55-664A-9F73-CC4CD60948E7}" type="pres">
      <dgm:prSet presAssocID="{099B86AA-4DD0-4ECC-91B8-8F15C33B1692}" presName="text" presStyleLbl="fgAcc0" presStyleIdx="0" presStyleCnt="2">
        <dgm:presLayoutVars>
          <dgm:chPref val="3"/>
        </dgm:presLayoutVars>
      </dgm:prSet>
      <dgm:spPr/>
    </dgm:pt>
    <dgm:pt modelId="{9FC2DA6C-3249-4C44-B9CF-5D34E541D2C4}" type="pres">
      <dgm:prSet presAssocID="{099B86AA-4DD0-4ECC-91B8-8F15C33B1692}" presName="hierChild2" presStyleCnt="0"/>
      <dgm:spPr/>
    </dgm:pt>
    <dgm:pt modelId="{F5CF35D7-838F-8C47-9252-CB2703952D25}" type="pres">
      <dgm:prSet presAssocID="{85497F45-BCC5-4AAF-B0FB-AC136F2BA025}" presName="hierRoot1" presStyleCnt="0"/>
      <dgm:spPr/>
    </dgm:pt>
    <dgm:pt modelId="{C8580D5C-0923-754C-B802-B62C81E18136}" type="pres">
      <dgm:prSet presAssocID="{85497F45-BCC5-4AAF-B0FB-AC136F2BA025}" presName="composite" presStyleCnt="0"/>
      <dgm:spPr/>
    </dgm:pt>
    <dgm:pt modelId="{A0E87317-E34E-9243-A956-E434D24B28B0}" type="pres">
      <dgm:prSet presAssocID="{85497F45-BCC5-4AAF-B0FB-AC136F2BA025}" presName="background" presStyleLbl="node0" presStyleIdx="1" presStyleCnt="2"/>
      <dgm:spPr/>
    </dgm:pt>
    <dgm:pt modelId="{0FE7E56C-0014-AE45-96A3-E4D102D78219}" type="pres">
      <dgm:prSet presAssocID="{85497F45-BCC5-4AAF-B0FB-AC136F2BA025}" presName="text" presStyleLbl="fgAcc0" presStyleIdx="1" presStyleCnt="2">
        <dgm:presLayoutVars>
          <dgm:chPref val="3"/>
        </dgm:presLayoutVars>
      </dgm:prSet>
      <dgm:spPr/>
    </dgm:pt>
    <dgm:pt modelId="{A899ABC9-E2EE-8040-9896-11B32CC7001F}" type="pres">
      <dgm:prSet presAssocID="{85497F45-BCC5-4AAF-B0FB-AC136F2BA025}" presName="hierChild2" presStyleCnt="0"/>
      <dgm:spPr/>
    </dgm:pt>
  </dgm:ptLst>
  <dgm:cxnLst>
    <dgm:cxn modelId="{9CE13805-36BF-4485-8873-C20079AB647E}" srcId="{D5E4708B-BDC8-4032-9F96-5110C693B01D}" destId="{85497F45-BCC5-4AAF-B0FB-AC136F2BA025}" srcOrd="1" destOrd="0" parTransId="{0EB0872B-9421-41DB-A80E-6E2C5168FFEA}" sibTransId="{0940E72E-09A8-465F-BB4C-36C3A55D7D36}"/>
    <dgm:cxn modelId="{A7D28D68-BD20-6346-AFAF-E72EB5433245}" type="presOf" srcId="{D5E4708B-BDC8-4032-9F96-5110C693B01D}" destId="{7F4ABC4E-20BA-2D48-A7DE-37D07BC498E4}" srcOrd="0" destOrd="0" presId="urn:microsoft.com/office/officeart/2005/8/layout/hierarchy1"/>
    <dgm:cxn modelId="{B53C23AB-4A0D-4749-B8CD-9009BD776288}" srcId="{D5E4708B-BDC8-4032-9F96-5110C693B01D}" destId="{099B86AA-4DD0-4ECC-91B8-8F15C33B1692}" srcOrd="0" destOrd="0" parTransId="{ADBF583E-A250-4EE9-ABBB-A38CD732E59A}" sibTransId="{CD7E98F3-9D7E-436A-B74D-06FAEE12FF14}"/>
    <dgm:cxn modelId="{D44D3FAD-597E-5748-A7CB-9AC19D10F89B}" type="presOf" srcId="{85497F45-BCC5-4AAF-B0FB-AC136F2BA025}" destId="{0FE7E56C-0014-AE45-96A3-E4D102D78219}" srcOrd="0" destOrd="0" presId="urn:microsoft.com/office/officeart/2005/8/layout/hierarchy1"/>
    <dgm:cxn modelId="{15F978CD-1F81-D043-8BDA-2AF298A79DAC}" type="presOf" srcId="{099B86AA-4DD0-4ECC-91B8-8F15C33B1692}" destId="{A613AF64-EF55-664A-9F73-CC4CD60948E7}" srcOrd="0" destOrd="0" presId="urn:microsoft.com/office/officeart/2005/8/layout/hierarchy1"/>
    <dgm:cxn modelId="{EEE4517D-24DA-A749-904D-AED58E27389B}" type="presParOf" srcId="{7F4ABC4E-20BA-2D48-A7DE-37D07BC498E4}" destId="{7BBC79E8-A0B3-B542-8642-6EF952E91727}" srcOrd="0" destOrd="0" presId="urn:microsoft.com/office/officeart/2005/8/layout/hierarchy1"/>
    <dgm:cxn modelId="{278D2C58-1403-E648-9261-54973BA007B2}" type="presParOf" srcId="{7BBC79E8-A0B3-B542-8642-6EF952E91727}" destId="{E4851D77-263B-734E-AC87-CE4DCE086F7B}" srcOrd="0" destOrd="0" presId="urn:microsoft.com/office/officeart/2005/8/layout/hierarchy1"/>
    <dgm:cxn modelId="{E142E508-42EF-DC43-8387-67C24F17C845}" type="presParOf" srcId="{E4851D77-263B-734E-AC87-CE4DCE086F7B}" destId="{68082EED-BB2D-D448-8CD7-850321E0F90B}" srcOrd="0" destOrd="0" presId="urn:microsoft.com/office/officeart/2005/8/layout/hierarchy1"/>
    <dgm:cxn modelId="{548793F9-F0D5-B54E-8847-51C10DBD9114}" type="presParOf" srcId="{E4851D77-263B-734E-AC87-CE4DCE086F7B}" destId="{A613AF64-EF55-664A-9F73-CC4CD60948E7}" srcOrd="1" destOrd="0" presId="urn:microsoft.com/office/officeart/2005/8/layout/hierarchy1"/>
    <dgm:cxn modelId="{C86C0C27-D41E-A144-9A1C-75F37E9FEEDD}" type="presParOf" srcId="{7BBC79E8-A0B3-B542-8642-6EF952E91727}" destId="{9FC2DA6C-3249-4C44-B9CF-5D34E541D2C4}" srcOrd="1" destOrd="0" presId="urn:microsoft.com/office/officeart/2005/8/layout/hierarchy1"/>
    <dgm:cxn modelId="{FD6398B4-061E-3B45-8DDE-FC8C668BB982}" type="presParOf" srcId="{7F4ABC4E-20BA-2D48-A7DE-37D07BC498E4}" destId="{F5CF35D7-838F-8C47-9252-CB2703952D25}" srcOrd="1" destOrd="0" presId="urn:microsoft.com/office/officeart/2005/8/layout/hierarchy1"/>
    <dgm:cxn modelId="{9BCA03BD-8284-7943-A09B-A2FD29D296B6}" type="presParOf" srcId="{F5CF35D7-838F-8C47-9252-CB2703952D25}" destId="{C8580D5C-0923-754C-B802-B62C81E18136}" srcOrd="0" destOrd="0" presId="urn:microsoft.com/office/officeart/2005/8/layout/hierarchy1"/>
    <dgm:cxn modelId="{0A32011A-0991-E442-8591-26F5B95E2909}" type="presParOf" srcId="{C8580D5C-0923-754C-B802-B62C81E18136}" destId="{A0E87317-E34E-9243-A956-E434D24B28B0}" srcOrd="0" destOrd="0" presId="urn:microsoft.com/office/officeart/2005/8/layout/hierarchy1"/>
    <dgm:cxn modelId="{F0AF9FD1-5B1E-7A42-AD5E-EC738D10C36D}" type="presParOf" srcId="{C8580D5C-0923-754C-B802-B62C81E18136}" destId="{0FE7E56C-0014-AE45-96A3-E4D102D78219}" srcOrd="1" destOrd="0" presId="urn:microsoft.com/office/officeart/2005/8/layout/hierarchy1"/>
    <dgm:cxn modelId="{90F439E6-BAC7-B144-A621-E9B54471D7C3}" type="presParOf" srcId="{F5CF35D7-838F-8C47-9252-CB2703952D25}" destId="{A899ABC9-E2EE-8040-9896-11B32CC7001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614456-0139-4EFA-9637-53E88E78390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B3A4DE2-205D-4E5F-BD34-CE54A5948B5B}">
      <dgm:prSet custT="1"/>
      <dgm:spPr/>
      <dgm:t>
        <a:bodyPr/>
        <a:lstStyle/>
        <a:p>
          <a:pPr algn="ctr"/>
          <a:r>
            <a:rPr lang="en-US" sz="1800" b="1" i="1" dirty="0"/>
            <a:t>Reading</a:t>
          </a:r>
          <a:endParaRPr lang="en-US" sz="1600" i="0" dirty="0"/>
        </a:p>
      </dgm:t>
    </dgm:pt>
    <dgm:pt modelId="{66F5B9CF-6140-48EE-AC7F-222342BD9BA1}" type="parTrans" cxnId="{C4A2CD2E-9C75-454E-8423-2D5BFAFBEECF}">
      <dgm:prSet/>
      <dgm:spPr/>
      <dgm:t>
        <a:bodyPr/>
        <a:lstStyle/>
        <a:p>
          <a:endParaRPr lang="en-US"/>
        </a:p>
      </dgm:t>
    </dgm:pt>
    <dgm:pt modelId="{9595573C-75C3-44B1-9F61-80775A9D709C}" type="sibTrans" cxnId="{C4A2CD2E-9C75-454E-8423-2D5BFAFBEECF}">
      <dgm:prSet/>
      <dgm:spPr/>
      <dgm:t>
        <a:bodyPr/>
        <a:lstStyle/>
        <a:p>
          <a:endParaRPr lang="en-US"/>
        </a:p>
      </dgm:t>
    </dgm:pt>
    <dgm:pt modelId="{FA73E7EE-C3A3-5546-BCB7-CF09288BAB59}">
      <dgm:prSet custT="1"/>
      <dgm:spPr/>
      <dgm:t>
        <a:bodyPr/>
        <a:lstStyle/>
        <a:p>
          <a:pPr algn="ctr"/>
          <a:r>
            <a:rPr lang="en-US" sz="1800" b="1" i="1" dirty="0"/>
            <a:t>Work that was unfinished at school</a:t>
          </a:r>
          <a:endParaRPr lang="en-US" sz="1500" dirty="0"/>
        </a:p>
      </dgm:t>
    </dgm:pt>
    <dgm:pt modelId="{393BEE24-EEDD-FF4F-8733-3AA3C3A81A62}" type="parTrans" cxnId="{7C220D63-EA59-7C44-806D-FA0810EB0CD7}">
      <dgm:prSet/>
      <dgm:spPr/>
      <dgm:t>
        <a:bodyPr/>
        <a:lstStyle/>
        <a:p>
          <a:endParaRPr lang="en-US"/>
        </a:p>
      </dgm:t>
    </dgm:pt>
    <dgm:pt modelId="{D6C97472-4737-D04C-AF2A-820DE8245009}" type="sibTrans" cxnId="{7C220D63-EA59-7C44-806D-FA0810EB0CD7}">
      <dgm:prSet/>
      <dgm:spPr/>
      <dgm:t>
        <a:bodyPr/>
        <a:lstStyle/>
        <a:p>
          <a:endParaRPr lang="en-US"/>
        </a:p>
      </dgm:t>
    </dgm:pt>
    <dgm:pt modelId="{88F37317-6D8E-2C41-92B9-F676B63E0D8D}">
      <dgm:prSet custT="1"/>
      <dgm:spPr/>
      <dgm:t>
        <a:bodyPr/>
        <a:lstStyle/>
        <a:p>
          <a:pPr algn="ctr"/>
          <a:r>
            <a:rPr lang="en-US" sz="1800" b="1" i="1" dirty="0"/>
            <a:t>Extra practice or challenge work</a:t>
          </a:r>
          <a:r>
            <a:rPr lang="en-US" sz="1800" b="1" dirty="0"/>
            <a:t>  </a:t>
          </a:r>
          <a:endParaRPr lang="en-US" sz="1500" dirty="0"/>
        </a:p>
      </dgm:t>
    </dgm:pt>
    <dgm:pt modelId="{D6C46C32-6CF9-434F-879F-359C654B68F6}" type="parTrans" cxnId="{EB99DD9A-9263-8A40-9637-B926159D4640}">
      <dgm:prSet/>
      <dgm:spPr/>
      <dgm:t>
        <a:bodyPr/>
        <a:lstStyle/>
        <a:p>
          <a:endParaRPr lang="en-US"/>
        </a:p>
      </dgm:t>
    </dgm:pt>
    <dgm:pt modelId="{5A2894E4-DF1A-1D4E-AFA8-F2AFB10736D7}" type="sibTrans" cxnId="{EB99DD9A-9263-8A40-9637-B926159D4640}">
      <dgm:prSet/>
      <dgm:spPr/>
      <dgm:t>
        <a:bodyPr/>
        <a:lstStyle/>
        <a:p>
          <a:endParaRPr lang="en-US"/>
        </a:p>
      </dgm:t>
    </dgm:pt>
    <dgm:pt modelId="{BC0DB9A3-79D0-D146-BA12-242F8B224DE0}">
      <dgm:prSet custT="1"/>
      <dgm:spPr/>
      <dgm:t>
        <a:bodyPr/>
        <a:lstStyle/>
        <a:p>
          <a:pPr algn="ctr"/>
          <a:r>
            <a:rPr lang="en-US" sz="1800" b="1" i="1" dirty="0"/>
            <a:t>Special projects</a:t>
          </a:r>
          <a:endParaRPr lang="en-US" sz="1600" dirty="0"/>
        </a:p>
      </dgm:t>
    </dgm:pt>
    <dgm:pt modelId="{86628E75-B235-1948-A1DB-00B7DB7F9D6B}" type="parTrans" cxnId="{9C508131-AFD7-C040-916C-763D4D675B2B}">
      <dgm:prSet/>
      <dgm:spPr/>
      <dgm:t>
        <a:bodyPr/>
        <a:lstStyle/>
        <a:p>
          <a:endParaRPr lang="en-US"/>
        </a:p>
      </dgm:t>
    </dgm:pt>
    <dgm:pt modelId="{A40C603F-D857-CA43-86BF-F564E77CCB93}" type="sibTrans" cxnId="{9C508131-AFD7-C040-916C-763D4D675B2B}">
      <dgm:prSet/>
      <dgm:spPr/>
      <dgm:t>
        <a:bodyPr/>
        <a:lstStyle/>
        <a:p>
          <a:endParaRPr lang="en-US"/>
        </a:p>
      </dgm:t>
    </dgm:pt>
    <dgm:pt modelId="{C5802F5C-D041-594A-B1FA-873B01166F59}" type="pres">
      <dgm:prSet presAssocID="{74614456-0139-4EFA-9637-53E88E78390E}" presName="linear" presStyleCnt="0">
        <dgm:presLayoutVars>
          <dgm:animLvl val="lvl"/>
          <dgm:resizeHandles val="exact"/>
        </dgm:presLayoutVars>
      </dgm:prSet>
      <dgm:spPr/>
    </dgm:pt>
    <dgm:pt modelId="{0FBB35CA-0568-2645-9D77-123B49449795}" type="pres">
      <dgm:prSet presAssocID="{FA73E7EE-C3A3-5546-BCB7-CF09288BAB59}" presName="parentText" presStyleLbl="node1" presStyleIdx="0" presStyleCnt="4" custLinFactNeighborY="-13249">
        <dgm:presLayoutVars>
          <dgm:chMax val="0"/>
          <dgm:bulletEnabled val="1"/>
        </dgm:presLayoutVars>
      </dgm:prSet>
      <dgm:spPr/>
    </dgm:pt>
    <dgm:pt modelId="{DACCB957-0FCC-834A-ACA6-C17E346481F2}" type="pres">
      <dgm:prSet presAssocID="{D6C97472-4737-D04C-AF2A-820DE8245009}" presName="spacer" presStyleCnt="0"/>
      <dgm:spPr/>
    </dgm:pt>
    <dgm:pt modelId="{B4E98F9F-61B3-1045-8640-1D6F26FA1557}" type="pres">
      <dgm:prSet presAssocID="{88F37317-6D8E-2C41-92B9-F676B63E0D8D}" presName="parentText" presStyleLbl="node1" presStyleIdx="1" presStyleCnt="4">
        <dgm:presLayoutVars>
          <dgm:chMax val="0"/>
          <dgm:bulletEnabled val="1"/>
        </dgm:presLayoutVars>
      </dgm:prSet>
      <dgm:spPr/>
    </dgm:pt>
    <dgm:pt modelId="{F8AD9E97-A9E3-9A49-A517-3D1B2B56D032}" type="pres">
      <dgm:prSet presAssocID="{5A2894E4-DF1A-1D4E-AFA8-F2AFB10736D7}" presName="spacer" presStyleCnt="0"/>
      <dgm:spPr/>
    </dgm:pt>
    <dgm:pt modelId="{3DB5E0D0-BF2A-0242-A833-3779A44D7B14}" type="pres">
      <dgm:prSet presAssocID="{BC0DB9A3-79D0-D146-BA12-242F8B224DE0}" presName="parentText" presStyleLbl="node1" presStyleIdx="2" presStyleCnt="4">
        <dgm:presLayoutVars>
          <dgm:chMax val="0"/>
          <dgm:bulletEnabled val="1"/>
        </dgm:presLayoutVars>
      </dgm:prSet>
      <dgm:spPr/>
    </dgm:pt>
    <dgm:pt modelId="{8CCA90FF-7B09-6B4A-AA35-9532720DD601}" type="pres">
      <dgm:prSet presAssocID="{A40C603F-D857-CA43-86BF-F564E77CCB93}" presName="spacer" presStyleCnt="0"/>
      <dgm:spPr/>
    </dgm:pt>
    <dgm:pt modelId="{0B7B2E2B-2CCE-AD45-98DE-0528C8A35A44}" type="pres">
      <dgm:prSet presAssocID="{BB3A4DE2-205D-4E5F-BD34-CE54A5948B5B}" presName="parentText" presStyleLbl="node1" presStyleIdx="3" presStyleCnt="4">
        <dgm:presLayoutVars>
          <dgm:chMax val="0"/>
          <dgm:bulletEnabled val="1"/>
        </dgm:presLayoutVars>
      </dgm:prSet>
      <dgm:spPr/>
    </dgm:pt>
  </dgm:ptLst>
  <dgm:cxnLst>
    <dgm:cxn modelId="{E5833710-ED35-C348-8B1E-C0DA79BA7DEE}" type="presOf" srcId="{BC0DB9A3-79D0-D146-BA12-242F8B224DE0}" destId="{3DB5E0D0-BF2A-0242-A833-3779A44D7B14}" srcOrd="0" destOrd="0" presId="urn:microsoft.com/office/officeart/2005/8/layout/vList2"/>
    <dgm:cxn modelId="{C4A2CD2E-9C75-454E-8423-2D5BFAFBEECF}" srcId="{74614456-0139-4EFA-9637-53E88E78390E}" destId="{BB3A4DE2-205D-4E5F-BD34-CE54A5948B5B}" srcOrd="3" destOrd="0" parTransId="{66F5B9CF-6140-48EE-AC7F-222342BD9BA1}" sibTransId="{9595573C-75C3-44B1-9F61-80775A9D709C}"/>
    <dgm:cxn modelId="{9C508131-AFD7-C040-916C-763D4D675B2B}" srcId="{74614456-0139-4EFA-9637-53E88E78390E}" destId="{BC0DB9A3-79D0-D146-BA12-242F8B224DE0}" srcOrd="2" destOrd="0" parTransId="{86628E75-B235-1948-A1DB-00B7DB7F9D6B}" sibTransId="{A40C603F-D857-CA43-86BF-F564E77CCB93}"/>
    <dgm:cxn modelId="{00D1D643-E162-6443-AA69-1CB7622E1937}" type="presOf" srcId="{FA73E7EE-C3A3-5546-BCB7-CF09288BAB59}" destId="{0FBB35CA-0568-2645-9D77-123B49449795}" srcOrd="0" destOrd="0" presId="urn:microsoft.com/office/officeart/2005/8/layout/vList2"/>
    <dgm:cxn modelId="{7C220D63-EA59-7C44-806D-FA0810EB0CD7}" srcId="{74614456-0139-4EFA-9637-53E88E78390E}" destId="{FA73E7EE-C3A3-5546-BCB7-CF09288BAB59}" srcOrd="0" destOrd="0" parTransId="{393BEE24-EEDD-FF4F-8733-3AA3C3A81A62}" sibTransId="{D6C97472-4737-D04C-AF2A-820DE8245009}"/>
    <dgm:cxn modelId="{28280E94-CFCA-E64B-AFBB-B08514930115}" type="presOf" srcId="{BB3A4DE2-205D-4E5F-BD34-CE54A5948B5B}" destId="{0B7B2E2B-2CCE-AD45-98DE-0528C8A35A44}" srcOrd="0" destOrd="0" presId="urn:microsoft.com/office/officeart/2005/8/layout/vList2"/>
    <dgm:cxn modelId="{EB99DD9A-9263-8A40-9637-B926159D4640}" srcId="{74614456-0139-4EFA-9637-53E88E78390E}" destId="{88F37317-6D8E-2C41-92B9-F676B63E0D8D}" srcOrd="1" destOrd="0" parTransId="{D6C46C32-6CF9-434F-879F-359C654B68F6}" sibTransId="{5A2894E4-DF1A-1D4E-AFA8-F2AFB10736D7}"/>
    <dgm:cxn modelId="{670397AB-B14D-D24F-9EA7-60020942FF72}" type="presOf" srcId="{74614456-0139-4EFA-9637-53E88E78390E}" destId="{C5802F5C-D041-594A-B1FA-873B01166F59}" srcOrd="0" destOrd="0" presId="urn:microsoft.com/office/officeart/2005/8/layout/vList2"/>
    <dgm:cxn modelId="{4E7051BB-4645-9E41-A286-2211F51F4905}" type="presOf" srcId="{88F37317-6D8E-2C41-92B9-F676B63E0D8D}" destId="{B4E98F9F-61B3-1045-8640-1D6F26FA1557}" srcOrd="0" destOrd="0" presId="urn:microsoft.com/office/officeart/2005/8/layout/vList2"/>
    <dgm:cxn modelId="{8D0201FD-10AB-844F-9FA7-4AF8954FB3F2}" type="presParOf" srcId="{C5802F5C-D041-594A-B1FA-873B01166F59}" destId="{0FBB35CA-0568-2645-9D77-123B49449795}" srcOrd="0" destOrd="0" presId="urn:microsoft.com/office/officeart/2005/8/layout/vList2"/>
    <dgm:cxn modelId="{994D970A-A7E9-D04F-9BF8-85206BD85BBE}" type="presParOf" srcId="{C5802F5C-D041-594A-B1FA-873B01166F59}" destId="{DACCB957-0FCC-834A-ACA6-C17E346481F2}" srcOrd="1" destOrd="0" presId="urn:microsoft.com/office/officeart/2005/8/layout/vList2"/>
    <dgm:cxn modelId="{1B5040C9-B083-CC4B-A320-D8424106982A}" type="presParOf" srcId="{C5802F5C-D041-594A-B1FA-873B01166F59}" destId="{B4E98F9F-61B3-1045-8640-1D6F26FA1557}" srcOrd="2" destOrd="0" presId="urn:microsoft.com/office/officeart/2005/8/layout/vList2"/>
    <dgm:cxn modelId="{78FC9587-6ACD-134C-869D-C8F7EC55BEBF}" type="presParOf" srcId="{C5802F5C-D041-594A-B1FA-873B01166F59}" destId="{F8AD9E97-A9E3-9A49-A517-3D1B2B56D032}" srcOrd="3" destOrd="0" presId="urn:microsoft.com/office/officeart/2005/8/layout/vList2"/>
    <dgm:cxn modelId="{686DEB08-0176-1F4A-A67C-3BD14AA242D8}" type="presParOf" srcId="{C5802F5C-D041-594A-B1FA-873B01166F59}" destId="{3DB5E0D0-BF2A-0242-A833-3779A44D7B14}" srcOrd="4" destOrd="0" presId="urn:microsoft.com/office/officeart/2005/8/layout/vList2"/>
    <dgm:cxn modelId="{5373351D-5C2B-FF4F-943E-57517B7798F9}" type="presParOf" srcId="{C5802F5C-D041-594A-B1FA-873B01166F59}" destId="{8CCA90FF-7B09-6B4A-AA35-9532720DD601}" srcOrd="5" destOrd="0" presId="urn:microsoft.com/office/officeart/2005/8/layout/vList2"/>
    <dgm:cxn modelId="{B9F98108-FBCF-A346-BAAD-27483B5B2318}" type="presParOf" srcId="{C5802F5C-D041-594A-B1FA-873B01166F59}" destId="{0B7B2E2B-2CCE-AD45-98DE-0528C8A35A4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5530AD-121E-4EBA-8F74-C88274444733}"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AED4CFF0-FECA-4C38-A28D-9B23B9E2033C}">
      <dgm:prSet/>
      <dgm:spPr/>
      <dgm:t>
        <a:bodyPr/>
        <a:lstStyle/>
        <a:p>
          <a:r>
            <a:rPr lang="en-US"/>
            <a:t>All students who are caught up on their work for the week &amp; have no behavior issues will have the opportunity to participate in Free Fun Friday!</a:t>
          </a:r>
        </a:p>
      </dgm:t>
    </dgm:pt>
    <dgm:pt modelId="{4BFF0196-2B02-4670-9930-3AF9E216E0C3}" type="parTrans" cxnId="{B64D2F28-1F3D-40AD-8829-48D056899559}">
      <dgm:prSet/>
      <dgm:spPr/>
      <dgm:t>
        <a:bodyPr/>
        <a:lstStyle/>
        <a:p>
          <a:endParaRPr lang="en-US"/>
        </a:p>
      </dgm:t>
    </dgm:pt>
    <dgm:pt modelId="{F3ACCFCE-008F-4D37-A3C2-B752927A73AE}" type="sibTrans" cxnId="{B64D2F28-1F3D-40AD-8829-48D056899559}">
      <dgm:prSet/>
      <dgm:spPr/>
      <dgm:t>
        <a:bodyPr/>
        <a:lstStyle/>
        <a:p>
          <a:endParaRPr lang="en-US"/>
        </a:p>
      </dgm:t>
    </dgm:pt>
    <dgm:pt modelId="{404F283D-2DD7-4871-99D9-FCB5F0386BA4}">
      <dgm:prSet/>
      <dgm:spPr/>
      <dgm:t>
        <a:bodyPr/>
        <a:lstStyle/>
        <a:p>
          <a:r>
            <a:rPr lang="en-US"/>
            <a:t>During this time, students may have an extra recess, board games in the classroom, a math game, or other activities we deem appropriate.</a:t>
          </a:r>
        </a:p>
      </dgm:t>
    </dgm:pt>
    <dgm:pt modelId="{5AAA1E8E-5493-425F-B739-310751B2D1EE}" type="parTrans" cxnId="{262AD79D-B9D6-4248-80CE-B38C382974A2}">
      <dgm:prSet/>
      <dgm:spPr/>
      <dgm:t>
        <a:bodyPr/>
        <a:lstStyle/>
        <a:p>
          <a:endParaRPr lang="en-US"/>
        </a:p>
      </dgm:t>
    </dgm:pt>
    <dgm:pt modelId="{4A88E91C-4D75-43D0-B65C-95D5EE71D12C}" type="sibTrans" cxnId="{262AD79D-B9D6-4248-80CE-B38C382974A2}">
      <dgm:prSet/>
      <dgm:spPr/>
      <dgm:t>
        <a:bodyPr/>
        <a:lstStyle/>
        <a:p>
          <a:endParaRPr lang="en-US"/>
        </a:p>
      </dgm:t>
    </dgm:pt>
    <dgm:pt modelId="{855DFBC0-659D-4F2B-B6DB-A8EC14F0B1EA}">
      <dgm:prSet/>
      <dgm:spPr/>
      <dgm:t>
        <a:bodyPr/>
        <a:lstStyle/>
        <a:p>
          <a:r>
            <a:rPr lang="en-US"/>
            <a:t>Students who did not earn FFF time will have study hall time in class.</a:t>
          </a:r>
        </a:p>
      </dgm:t>
    </dgm:pt>
    <dgm:pt modelId="{067FB36E-4821-4841-AB05-807F693FD28A}" type="parTrans" cxnId="{DC153D9F-4E91-43AC-A2B5-5B94C969CD3A}">
      <dgm:prSet/>
      <dgm:spPr/>
      <dgm:t>
        <a:bodyPr/>
        <a:lstStyle/>
        <a:p>
          <a:endParaRPr lang="en-US"/>
        </a:p>
      </dgm:t>
    </dgm:pt>
    <dgm:pt modelId="{00FFD181-C500-47F8-9A2A-EEE25401302D}" type="sibTrans" cxnId="{DC153D9F-4E91-43AC-A2B5-5B94C969CD3A}">
      <dgm:prSet/>
      <dgm:spPr/>
      <dgm:t>
        <a:bodyPr/>
        <a:lstStyle/>
        <a:p>
          <a:endParaRPr lang="en-US"/>
        </a:p>
      </dgm:t>
    </dgm:pt>
    <dgm:pt modelId="{304661E7-494C-8040-B5A0-2F82229D2314}" type="pres">
      <dgm:prSet presAssocID="{6E5530AD-121E-4EBA-8F74-C88274444733}" presName="Name0" presStyleCnt="0">
        <dgm:presLayoutVars>
          <dgm:dir/>
          <dgm:animLvl val="lvl"/>
          <dgm:resizeHandles val="exact"/>
        </dgm:presLayoutVars>
      </dgm:prSet>
      <dgm:spPr/>
    </dgm:pt>
    <dgm:pt modelId="{0D3B802A-C661-C341-9156-C2359890A5FF}" type="pres">
      <dgm:prSet presAssocID="{855DFBC0-659D-4F2B-B6DB-A8EC14F0B1EA}" presName="boxAndChildren" presStyleCnt="0"/>
      <dgm:spPr/>
    </dgm:pt>
    <dgm:pt modelId="{F038DADF-280C-4543-A3D9-5821406E1DEF}" type="pres">
      <dgm:prSet presAssocID="{855DFBC0-659D-4F2B-B6DB-A8EC14F0B1EA}" presName="parentTextBox" presStyleLbl="node1" presStyleIdx="0" presStyleCnt="3"/>
      <dgm:spPr/>
    </dgm:pt>
    <dgm:pt modelId="{594963EC-88DA-2041-B23A-4A9A8C5022A6}" type="pres">
      <dgm:prSet presAssocID="{4A88E91C-4D75-43D0-B65C-95D5EE71D12C}" presName="sp" presStyleCnt="0"/>
      <dgm:spPr/>
    </dgm:pt>
    <dgm:pt modelId="{B8249F85-5B7D-694B-BAA3-B537087F5A29}" type="pres">
      <dgm:prSet presAssocID="{404F283D-2DD7-4871-99D9-FCB5F0386BA4}" presName="arrowAndChildren" presStyleCnt="0"/>
      <dgm:spPr/>
    </dgm:pt>
    <dgm:pt modelId="{A1FFCE46-1B9F-D046-A4EF-546AFD89B39C}" type="pres">
      <dgm:prSet presAssocID="{404F283D-2DD7-4871-99D9-FCB5F0386BA4}" presName="parentTextArrow" presStyleLbl="node1" presStyleIdx="1" presStyleCnt="3"/>
      <dgm:spPr/>
    </dgm:pt>
    <dgm:pt modelId="{E6773623-470C-8649-A035-9CFB0B14B2CF}" type="pres">
      <dgm:prSet presAssocID="{F3ACCFCE-008F-4D37-A3C2-B752927A73AE}" presName="sp" presStyleCnt="0"/>
      <dgm:spPr/>
    </dgm:pt>
    <dgm:pt modelId="{D2E4D556-28DF-7746-B3B6-E9CFA1982C49}" type="pres">
      <dgm:prSet presAssocID="{AED4CFF0-FECA-4C38-A28D-9B23B9E2033C}" presName="arrowAndChildren" presStyleCnt="0"/>
      <dgm:spPr/>
    </dgm:pt>
    <dgm:pt modelId="{D50EB0DD-40D3-D949-B2D9-CF8A15CDD254}" type="pres">
      <dgm:prSet presAssocID="{AED4CFF0-FECA-4C38-A28D-9B23B9E2033C}" presName="parentTextArrow" presStyleLbl="node1" presStyleIdx="2" presStyleCnt="3"/>
      <dgm:spPr/>
    </dgm:pt>
  </dgm:ptLst>
  <dgm:cxnLst>
    <dgm:cxn modelId="{B64D2F28-1F3D-40AD-8829-48D056899559}" srcId="{6E5530AD-121E-4EBA-8F74-C88274444733}" destId="{AED4CFF0-FECA-4C38-A28D-9B23B9E2033C}" srcOrd="0" destOrd="0" parTransId="{4BFF0196-2B02-4670-9930-3AF9E216E0C3}" sibTransId="{F3ACCFCE-008F-4D37-A3C2-B752927A73AE}"/>
    <dgm:cxn modelId="{12B34A66-0322-3243-B9AA-35B07F0E2A9A}" type="presOf" srcId="{6E5530AD-121E-4EBA-8F74-C88274444733}" destId="{304661E7-494C-8040-B5A0-2F82229D2314}" srcOrd="0" destOrd="0" presId="urn:microsoft.com/office/officeart/2005/8/layout/process4"/>
    <dgm:cxn modelId="{262AD79D-B9D6-4248-80CE-B38C382974A2}" srcId="{6E5530AD-121E-4EBA-8F74-C88274444733}" destId="{404F283D-2DD7-4871-99D9-FCB5F0386BA4}" srcOrd="1" destOrd="0" parTransId="{5AAA1E8E-5493-425F-B739-310751B2D1EE}" sibTransId="{4A88E91C-4D75-43D0-B65C-95D5EE71D12C}"/>
    <dgm:cxn modelId="{DC153D9F-4E91-43AC-A2B5-5B94C969CD3A}" srcId="{6E5530AD-121E-4EBA-8F74-C88274444733}" destId="{855DFBC0-659D-4F2B-B6DB-A8EC14F0B1EA}" srcOrd="2" destOrd="0" parTransId="{067FB36E-4821-4841-AB05-807F693FD28A}" sibTransId="{00FFD181-C500-47F8-9A2A-EEE25401302D}"/>
    <dgm:cxn modelId="{9E4A78B7-FFA9-F94C-A1C1-5A77274B87C0}" type="presOf" srcId="{AED4CFF0-FECA-4C38-A28D-9B23B9E2033C}" destId="{D50EB0DD-40D3-D949-B2D9-CF8A15CDD254}" srcOrd="0" destOrd="0" presId="urn:microsoft.com/office/officeart/2005/8/layout/process4"/>
    <dgm:cxn modelId="{089A35D4-8E2B-C443-A6D4-2F9DECAF3FAC}" type="presOf" srcId="{855DFBC0-659D-4F2B-B6DB-A8EC14F0B1EA}" destId="{F038DADF-280C-4543-A3D9-5821406E1DEF}" srcOrd="0" destOrd="0" presId="urn:microsoft.com/office/officeart/2005/8/layout/process4"/>
    <dgm:cxn modelId="{48CC6FDA-9CB7-FA4A-87F1-87767C031BF0}" type="presOf" srcId="{404F283D-2DD7-4871-99D9-FCB5F0386BA4}" destId="{A1FFCE46-1B9F-D046-A4EF-546AFD89B39C}" srcOrd="0" destOrd="0" presId="urn:microsoft.com/office/officeart/2005/8/layout/process4"/>
    <dgm:cxn modelId="{624F7585-8280-3E48-84E0-8A995D871151}" type="presParOf" srcId="{304661E7-494C-8040-B5A0-2F82229D2314}" destId="{0D3B802A-C661-C341-9156-C2359890A5FF}" srcOrd="0" destOrd="0" presId="urn:microsoft.com/office/officeart/2005/8/layout/process4"/>
    <dgm:cxn modelId="{58599074-6D5A-2D4D-9A86-0E143F4B62C7}" type="presParOf" srcId="{0D3B802A-C661-C341-9156-C2359890A5FF}" destId="{F038DADF-280C-4543-A3D9-5821406E1DEF}" srcOrd="0" destOrd="0" presId="urn:microsoft.com/office/officeart/2005/8/layout/process4"/>
    <dgm:cxn modelId="{DA0A69EB-7F7C-7A42-9042-2667DC9162F8}" type="presParOf" srcId="{304661E7-494C-8040-B5A0-2F82229D2314}" destId="{594963EC-88DA-2041-B23A-4A9A8C5022A6}" srcOrd="1" destOrd="0" presId="urn:microsoft.com/office/officeart/2005/8/layout/process4"/>
    <dgm:cxn modelId="{97754E73-9F59-9241-B9C3-579AFD167257}" type="presParOf" srcId="{304661E7-494C-8040-B5A0-2F82229D2314}" destId="{B8249F85-5B7D-694B-BAA3-B537087F5A29}" srcOrd="2" destOrd="0" presId="urn:microsoft.com/office/officeart/2005/8/layout/process4"/>
    <dgm:cxn modelId="{6840E529-7C79-9A48-A2C8-F8B57B2C610D}" type="presParOf" srcId="{B8249F85-5B7D-694B-BAA3-B537087F5A29}" destId="{A1FFCE46-1B9F-D046-A4EF-546AFD89B39C}" srcOrd="0" destOrd="0" presId="urn:microsoft.com/office/officeart/2005/8/layout/process4"/>
    <dgm:cxn modelId="{C0140E27-C518-444E-A0A8-FC2F5BE42360}" type="presParOf" srcId="{304661E7-494C-8040-B5A0-2F82229D2314}" destId="{E6773623-470C-8649-A035-9CFB0B14B2CF}" srcOrd="3" destOrd="0" presId="urn:microsoft.com/office/officeart/2005/8/layout/process4"/>
    <dgm:cxn modelId="{4CCF1AD9-824B-D640-BB6B-5D570E676512}" type="presParOf" srcId="{304661E7-494C-8040-B5A0-2F82229D2314}" destId="{D2E4D556-28DF-7746-B3B6-E9CFA1982C49}" srcOrd="4" destOrd="0" presId="urn:microsoft.com/office/officeart/2005/8/layout/process4"/>
    <dgm:cxn modelId="{78939F6F-EE27-C040-B5EA-46C6A41A95CD}" type="presParOf" srcId="{D2E4D556-28DF-7746-B3B6-E9CFA1982C49}" destId="{D50EB0DD-40D3-D949-B2D9-CF8A15CDD254}"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C1A5E0-1CF2-433B-BD73-355859283795}"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AD35CA01-6FE0-4484-9089-905FDA474F8C}">
      <dgm:prSet/>
      <dgm:spPr/>
      <dgm:t>
        <a:bodyPr/>
        <a:lstStyle/>
        <a:p>
          <a:r>
            <a:rPr lang="en-US"/>
            <a:t>At the end of each quarter, children who: </a:t>
          </a:r>
        </a:p>
      </dgm:t>
    </dgm:pt>
    <dgm:pt modelId="{F6335FCA-09F8-4C2E-A42A-D7FFE0D0F687}" type="parTrans" cxnId="{38F148D6-DAAF-4CD1-BFD4-FC1CE13A1F22}">
      <dgm:prSet/>
      <dgm:spPr/>
      <dgm:t>
        <a:bodyPr/>
        <a:lstStyle/>
        <a:p>
          <a:endParaRPr lang="en-US"/>
        </a:p>
      </dgm:t>
    </dgm:pt>
    <dgm:pt modelId="{60F64468-7466-4AC8-BF78-420C06C827FA}" type="sibTrans" cxnId="{38F148D6-DAAF-4CD1-BFD4-FC1CE13A1F22}">
      <dgm:prSet/>
      <dgm:spPr/>
      <dgm:t>
        <a:bodyPr/>
        <a:lstStyle/>
        <a:p>
          <a:endParaRPr lang="en-US"/>
        </a:p>
      </dgm:t>
    </dgm:pt>
    <dgm:pt modelId="{B73B260A-50E6-4622-8669-811F246E02C2}">
      <dgm:prSet/>
      <dgm:spPr/>
      <dgm:t>
        <a:bodyPr/>
        <a:lstStyle/>
        <a:p>
          <a:r>
            <a:rPr lang="en-US"/>
            <a:t>have made progress with their reading goal</a:t>
          </a:r>
        </a:p>
      </dgm:t>
    </dgm:pt>
    <dgm:pt modelId="{2A472669-97B2-4DF7-B5FD-8AA58DC4642A}" type="parTrans" cxnId="{179CF426-4FA5-469A-B8AC-95EF9A8D96C8}">
      <dgm:prSet/>
      <dgm:spPr/>
      <dgm:t>
        <a:bodyPr/>
        <a:lstStyle/>
        <a:p>
          <a:endParaRPr lang="en-US"/>
        </a:p>
      </dgm:t>
    </dgm:pt>
    <dgm:pt modelId="{CD765E3F-848B-463C-92FC-E8540B8DFF4C}" type="sibTrans" cxnId="{179CF426-4FA5-469A-B8AC-95EF9A8D96C8}">
      <dgm:prSet/>
      <dgm:spPr/>
      <dgm:t>
        <a:bodyPr/>
        <a:lstStyle/>
        <a:p>
          <a:endParaRPr lang="en-US"/>
        </a:p>
      </dgm:t>
    </dgm:pt>
    <dgm:pt modelId="{6A5DEDBE-56DD-4F32-8545-9C98D51A13B8}">
      <dgm:prSet/>
      <dgm:spPr/>
      <dgm:t>
        <a:bodyPr/>
        <a:lstStyle/>
        <a:p>
          <a:r>
            <a:rPr lang="en-US"/>
            <a:t>have less than five incomplete assignments</a:t>
          </a:r>
        </a:p>
      </dgm:t>
    </dgm:pt>
    <dgm:pt modelId="{E2715E43-95EF-40B5-BC63-252C3C083DFF}" type="parTrans" cxnId="{03FDA8E3-EC92-4E4D-9A43-AD4F293D1024}">
      <dgm:prSet/>
      <dgm:spPr/>
      <dgm:t>
        <a:bodyPr/>
        <a:lstStyle/>
        <a:p>
          <a:endParaRPr lang="en-US"/>
        </a:p>
      </dgm:t>
    </dgm:pt>
    <dgm:pt modelId="{9C61C764-2D1C-484B-BFDE-430996D73523}" type="sibTrans" cxnId="{03FDA8E3-EC92-4E4D-9A43-AD4F293D1024}">
      <dgm:prSet/>
      <dgm:spPr/>
      <dgm:t>
        <a:bodyPr/>
        <a:lstStyle/>
        <a:p>
          <a:endParaRPr lang="en-US"/>
        </a:p>
      </dgm:t>
    </dgm:pt>
    <dgm:pt modelId="{CFB53DC3-F12B-493D-8141-1461A4781F3D}">
      <dgm:prSet/>
      <dgm:spPr/>
      <dgm:t>
        <a:bodyPr/>
        <a:lstStyle/>
        <a:p>
          <a:r>
            <a:rPr lang="en-US"/>
            <a:t>have no major behavior incidents</a:t>
          </a:r>
        </a:p>
      </dgm:t>
    </dgm:pt>
    <dgm:pt modelId="{A1E43293-B152-44FB-8B85-07BB1D440D36}" type="parTrans" cxnId="{80C9767B-2CD1-42CC-B5DC-4755D5C7D9F2}">
      <dgm:prSet/>
      <dgm:spPr/>
      <dgm:t>
        <a:bodyPr/>
        <a:lstStyle/>
        <a:p>
          <a:endParaRPr lang="en-US"/>
        </a:p>
      </dgm:t>
    </dgm:pt>
    <dgm:pt modelId="{AC9584BC-D9FB-4B81-96DB-DC2BD8E00E0E}" type="sibTrans" cxnId="{80C9767B-2CD1-42CC-B5DC-4755D5C7D9F2}">
      <dgm:prSet/>
      <dgm:spPr/>
      <dgm:t>
        <a:bodyPr/>
        <a:lstStyle/>
        <a:p>
          <a:endParaRPr lang="en-US"/>
        </a:p>
      </dgm:t>
    </dgm:pt>
    <dgm:pt modelId="{3401152F-CDC0-4A7E-98D8-831474E0A6E2}">
      <dgm:prSet/>
      <dgm:spPr/>
      <dgm:t>
        <a:bodyPr/>
        <a:lstStyle/>
        <a:p>
          <a:r>
            <a:rPr lang="en-US" dirty="0"/>
            <a:t>…will earn participation in the BIG DEAL Party.  This special activity is chosen by the students, such as playing board or card games or watching a movie with popcorn, ice cream sundaes, floats, etc.  </a:t>
          </a:r>
        </a:p>
        <a:p>
          <a:r>
            <a:rPr lang="en-US" dirty="0"/>
            <a:t>Students who haven’t made it to the Big Deal will have a Study Hall.</a:t>
          </a:r>
        </a:p>
      </dgm:t>
    </dgm:pt>
    <dgm:pt modelId="{6EE2727E-9FE9-4BC4-9872-D14A7BDCC226}" type="parTrans" cxnId="{CFDB9AC7-31B9-4854-B554-90BEDC33558D}">
      <dgm:prSet/>
      <dgm:spPr/>
      <dgm:t>
        <a:bodyPr/>
        <a:lstStyle/>
        <a:p>
          <a:endParaRPr lang="en-US"/>
        </a:p>
      </dgm:t>
    </dgm:pt>
    <dgm:pt modelId="{1BDD25A2-3770-4F3F-8620-1E961862C992}" type="sibTrans" cxnId="{CFDB9AC7-31B9-4854-B554-90BEDC33558D}">
      <dgm:prSet/>
      <dgm:spPr/>
      <dgm:t>
        <a:bodyPr/>
        <a:lstStyle/>
        <a:p>
          <a:endParaRPr lang="en-US"/>
        </a:p>
      </dgm:t>
    </dgm:pt>
    <dgm:pt modelId="{9F09B55A-A17E-1946-B226-54B8590A8093}" type="pres">
      <dgm:prSet presAssocID="{52C1A5E0-1CF2-433B-BD73-355859283795}" presName="Name0" presStyleCnt="0">
        <dgm:presLayoutVars>
          <dgm:dir/>
          <dgm:animLvl val="lvl"/>
          <dgm:resizeHandles val="exact"/>
        </dgm:presLayoutVars>
      </dgm:prSet>
      <dgm:spPr/>
    </dgm:pt>
    <dgm:pt modelId="{0870668F-51D2-6E41-BB9E-51934996094A}" type="pres">
      <dgm:prSet presAssocID="{3401152F-CDC0-4A7E-98D8-831474E0A6E2}" presName="boxAndChildren" presStyleCnt="0"/>
      <dgm:spPr/>
    </dgm:pt>
    <dgm:pt modelId="{002D7F66-2C33-2E4C-979C-00B930F4FB7C}" type="pres">
      <dgm:prSet presAssocID="{3401152F-CDC0-4A7E-98D8-831474E0A6E2}" presName="parentTextBox" presStyleLbl="node1" presStyleIdx="0" presStyleCnt="2"/>
      <dgm:spPr/>
    </dgm:pt>
    <dgm:pt modelId="{59A31238-3670-0D49-A178-3E2DA019BE39}" type="pres">
      <dgm:prSet presAssocID="{60F64468-7466-4AC8-BF78-420C06C827FA}" presName="sp" presStyleCnt="0"/>
      <dgm:spPr/>
    </dgm:pt>
    <dgm:pt modelId="{E660AC0D-71E1-3043-8187-C3DFA9E95328}" type="pres">
      <dgm:prSet presAssocID="{AD35CA01-6FE0-4484-9089-905FDA474F8C}" presName="arrowAndChildren" presStyleCnt="0"/>
      <dgm:spPr/>
    </dgm:pt>
    <dgm:pt modelId="{E294B4CE-0D42-3C4E-845A-660E213930E0}" type="pres">
      <dgm:prSet presAssocID="{AD35CA01-6FE0-4484-9089-905FDA474F8C}" presName="parentTextArrow" presStyleLbl="node1" presStyleIdx="0" presStyleCnt="2"/>
      <dgm:spPr/>
    </dgm:pt>
    <dgm:pt modelId="{FF18A800-5D0E-B84D-B254-91086F5E99B5}" type="pres">
      <dgm:prSet presAssocID="{AD35CA01-6FE0-4484-9089-905FDA474F8C}" presName="arrow" presStyleLbl="node1" presStyleIdx="1" presStyleCnt="2"/>
      <dgm:spPr/>
    </dgm:pt>
    <dgm:pt modelId="{C01B7513-F0BE-8E47-BE78-3AD08A948A06}" type="pres">
      <dgm:prSet presAssocID="{AD35CA01-6FE0-4484-9089-905FDA474F8C}" presName="descendantArrow" presStyleCnt="0"/>
      <dgm:spPr/>
    </dgm:pt>
    <dgm:pt modelId="{E00CDB84-5B21-D347-8CC4-E5AD98C2D35E}" type="pres">
      <dgm:prSet presAssocID="{B73B260A-50E6-4622-8669-811F246E02C2}" presName="childTextArrow" presStyleLbl="fgAccFollowNode1" presStyleIdx="0" presStyleCnt="3">
        <dgm:presLayoutVars>
          <dgm:bulletEnabled val="1"/>
        </dgm:presLayoutVars>
      </dgm:prSet>
      <dgm:spPr/>
    </dgm:pt>
    <dgm:pt modelId="{0D023CA4-B42A-EF4C-9F3D-F38B96D1E0D5}" type="pres">
      <dgm:prSet presAssocID="{6A5DEDBE-56DD-4F32-8545-9C98D51A13B8}" presName="childTextArrow" presStyleLbl="fgAccFollowNode1" presStyleIdx="1" presStyleCnt="3">
        <dgm:presLayoutVars>
          <dgm:bulletEnabled val="1"/>
        </dgm:presLayoutVars>
      </dgm:prSet>
      <dgm:spPr/>
    </dgm:pt>
    <dgm:pt modelId="{B9D8532E-D030-384A-A323-453565AD6332}" type="pres">
      <dgm:prSet presAssocID="{CFB53DC3-F12B-493D-8141-1461A4781F3D}" presName="childTextArrow" presStyleLbl="fgAccFollowNode1" presStyleIdx="2" presStyleCnt="3">
        <dgm:presLayoutVars>
          <dgm:bulletEnabled val="1"/>
        </dgm:presLayoutVars>
      </dgm:prSet>
      <dgm:spPr/>
    </dgm:pt>
  </dgm:ptLst>
  <dgm:cxnLst>
    <dgm:cxn modelId="{BA69BF15-449C-0B4B-A1A4-091F67CFA6DD}" type="presOf" srcId="{CFB53DC3-F12B-493D-8141-1461A4781F3D}" destId="{B9D8532E-D030-384A-A323-453565AD6332}" srcOrd="0" destOrd="0" presId="urn:microsoft.com/office/officeart/2005/8/layout/process4"/>
    <dgm:cxn modelId="{179CF426-4FA5-469A-B8AC-95EF9A8D96C8}" srcId="{AD35CA01-6FE0-4484-9089-905FDA474F8C}" destId="{B73B260A-50E6-4622-8669-811F246E02C2}" srcOrd="0" destOrd="0" parTransId="{2A472669-97B2-4DF7-B5FD-8AA58DC4642A}" sibTransId="{CD765E3F-848B-463C-92FC-E8540B8DFF4C}"/>
    <dgm:cxn modelId="{3C9BDA42-99A3-CB4E-863E-1B3431A38175}" type="presOf" srcId="{AD35CA01-6FE0-4484-9089-905FDA474F8C}" destId="{E294B4CE-0D42-3C4E-845A-660E213930E0}" srcOrd="0" destOrd="0" presId="urn:microsoft.com/office/officeart/2005/8/layout/process4"/>
    <dgm:cxn modelId="{4DE4E14D-3C4A-7545-BC2F-227A1E3D6F67}" type="presOf" srcId="{3401152F-CDC0-4A7E-98D8-831474E0A6E2}" destId="{002D7F66-2C33-2E4C-979C-00B930F4FB7C}" srcOrd="0" destOrd="0" presId="urn:microsoft.com/office/officeart/2005/8/layout/process4"/>
    <dgm:cxn modelId="{80C9767B-2CD1-42CC-B5DC-4755D5C7D9F2}" srcId="{AD35CA01-6FE0-4484-9089-905FDA474F8C}" destId="{CFB53DC3-F12B-493D-8141-1461A4781F3D}" srcOrd="2" destOrd="0" parTransId="{A1E43293-B152-44FB-8B85-07BB1D440D36}" sibTransId="{AC9584BC-D9FB-4B81-96DB-DC2BD8E00E0E}"/>
    <dgm:cxn modelId="{16D3738C-6C65-BB40-8358-D7614A505AC3}" type="presOf" srcId="{AD35CA01-6FE0-4484-9089-905FDA474F8C}" destId="{FF18A800-5D0E-B84D-B254-91086F5E99B5}" srcOrd="1" destOrd="0" presId="urn:microsoft.com/office/officeart/2005/8/layout/process4"/>
    <dgm:cxn modelId="{C6403097-5BE1-3542-BC7E-FF37148C3279}" type="presOf" srcId="{6A5DEDBE-56DD-4F32-8545-9C98D51A13B8}" destId="{0D023CA4-B42A-EF4C-9F3D-F38B96D1E0D5}" srcOrd="0" destOrd="0" presId="urn:microsoft.com/office/officeart/2005/8/layout/process4"/>
    <dgm:cxn modelId="{CFDB9AC7-31B9-4854-B554-90BEDC33558D}" srcId="{52C1A5E0-1CF2-433B-BD73-355859283795}" destId="{3401152F-CDC0-4A7E-98D8-831474E0A6E2}" srcOrd="1" destOrd="0" parTransId="{6EE2727E-9FE9-4BC4-9872-D14A7BDCC226}" sibTransId="{1BDD25A2-3770-4F3F-8620-1E961862C992}"/>
    <dgm:cxn modelId="{38F148D6-DAAF-4CD1-BFD4-FC1CE13A1F22}" srcId="{52C1A5E0-1CF2-433B-BD73-355859283795}" destId="{AD35CA01-6FE0-4484-9089-905FDA474F8C}" srcOrd="0" destOrd="0" parTransId="{F6335FCA-09F8-4C2E-A42A-D7FFE0D0F687}" sibTransId="{60F64468-7466-4AC8-BF78-420C06C827FA}"/>
    <dgm:cxn modelId="{03FDA8E3-EC92-4E4D-9A43-AD4F293D1024}" srcId="{AD35CA01-6FE0-4484-9089-905FDA474F8C}" destId="{6A5DEDBE-56DD-4F32-8545-9C98D51A13B8}" srcOrd="1" destOrd="0" parTransId="{E2715E43-95EF-40B5-BC63-252C3C083DFF}" sibTransId="{9C61C764-2D1C-484B-BFDE-430996D73523}"/>
    <dgm:cxn modelId="{5932B3F5-7A0F-1649-A3CB-7D5999A9AAAE}" type="presOf" srcId="{B73B260A-50E6-4622-8669-811F246E02C2}" destId="{E00CDB84-5B21-D347-8CC4-E5AD98C2D35E}" srcOrd="0" destOrd="0" presId="urn:microsoft.com/office/officeart/2005/8/layout/process4"/>
    <dgm:cxn modelId="{ADECC3FB-4CA8-E040-BB9F-76F3C4E67F9D}" type="presOf" srcId="{52C1A5E0-1CF2-433B-BD73-355859283795}" destId="{9F09B55A-A17E-1946-B226-54B8590A8093}" srcOrd="0" destOrd="0" presId="urn:microsoft.com/office/officeart/2005/8/layout/process4"/>
    <dgm:cxn modelId="{9375665F-CA33-214B-A749-417E11A343A5}" type="presParOf" srcId="{9F09B55A-A17E-1946-B226-54B8590A8093}" destId="{0870668F-51D2-6E41-BB9E-51934996094A}" srcOrd="0" destOrd="0" presId="urn:microsoft.com/office/officeart/2005/8/layout/process4"/>
    <dgm:cxn modelId="{F1CB33E7-E6D5-784D-8C16-6DDFC6D31256}" type="presParOf" srcId="{0870668F-51D2-6E41-BB9E-51934996094A}" destId="{002D7F66-2C33-2E4C-979C-00B930F4FB7C}" srcOrd="0" destOrd="0" presId="urn:microsoft.com/office/officeart/2005/8/layout/process4"/>
    <dgm:cxn modelId="{DB0C628A-DD2E-D146-A28F-916139469029}" type="presParOf" srcId="{9F09B55A-A17E-1946-B226-54B8590A8093}" destId="{59A31238-3670-0D49-A178-3E2DA019BE39}" srcOrd="1" destOrd="0" presId="urn:microsoft.com/office/officeart/2005/8/layout/process4"/>
    <dgm:cxn modelId="{47C506A4-47B6-9E45-AD8B-3F661CABA6A4}" type="presParOf" srcId="{9F09B55A-A17E-1946-B226-54B8590A8093}" destId="{E660AC0D-71E1-3043-8187-C3DFA9E95328}" srcOrd="2" destOrd="0" presId="urn:microsoft.com/office/officeart/2005/8/layout/process4"/>
    <dgm:cxn modelId="{DF2B6EF0-E306-FB49-BB7F-E8D3053014F2}" type="presParOf" srcId="{E660AC0D-71E1-3043-8187-C3DFA9E95328}" destId="{E294B4CE-0D42-3C4E-845A-660E213930E0}" srcOrd="0" destOrd="0" presId="urn:microsoft.com/office/officeart/2005/8/layout/process4"/>
    <dgm:cxn modelId="{2DC014D0-0F58-BF42-9276-27BCF2CC345E}" type="presParOf" srcId="{E660AC0D-71E1-3043-8187-C3DFA9E95328}" destId="{FF18A800-5D0E-B84D-B254-91086F5E99B5}" srcOrd="1" destOrd="0" presId="urn:microsoft.com/office/officeart/2005/8/layout/process4"/>
    <dgm:cxn modelId="{437096E9-AD6B-124B-83A9-A429C4CF6A37}" type="presParOf" srcId="{E660AC0D-71E1-3043-8187-C3DFA9E95328}" destId="{C01B7513-F0BE-8E47-BE78-3AD08A948A06}" srcOrd="2" destOrd="0" presId="urn:microsoft.com/office/officeart/2005/8/layout/process4"/>
    <dgm:cxn modelId="{AFEE1298-806C-824B-8C0F-C99D717C7346}" type="presParOf" srcId="{C01B7513-F0BE-8E47-BE78-3AD08A948A06}" destId="{E00CDB84-5B21-D347-8CC4-E5AD98C2D35E}" srcOrd="0" destOrd="0" presId="urn:microsoft.com/office/officeart/2005/8/layout/process4"/>
    <dgm:cxn modelId="{E082992A-8776-D44C-979F-D5B6461C2084}" type="presParOf" srcId="{C01B7513-F0BE-8E47-BE78-3AD08A948A06}" destId="{0D023CA4-B42A-EF4C-9F3D-F38B96D1E0D5}" srcOrd="1" destOrd="0" presId="urn:microsoft.com/office/officeart/2005/8/layout/process4"/>
    <dgm:cxn modelId="{22DE567D-14EA-7843-A0EC-12469D41FA02}" type="presParOf" srcId="{C01B7513-F0BE-8E47-BE78-3AD08A948A06}" destId="{B9D8532E-D030-384A-A323-453565AD6332}" srcOrd="2"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716133-ED4E-41DC-861F-09E302876E2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A7B562-2593-4D7A-9D81-CC31955DE747}">
      <dgm:prSet/>
      <dgm:spPr/>
      <dgm:t>
        <a:bodyPr/>
        <a:lstStyle/>
        <a:p>
          <a:pPr>
            <a:lnSpc>
              <a:spcPct val="100000"/>
            </a:lnSpc>
          </a:pPr>
          <a:r>
            <a:rPr lang="en-US"/>
            <a:t>Paradise Ridge Challenge Course</a:t>
          </a:r>
        </a:p>
      </dgm:t>
    </dgm:pt>
    <dgm:pt modelId="{F29FF831-491C-4182-8530-73FDA0CD6065}" type="parTrans" cxnId="{7EA41287-C0C1-4F0D-8DEF-058E3D1F2409}">
      <dgm:prSet/>
      <dgm:spPr/>
      <dgm:t>
        <a:bodyPr/>
        <a:lstStyle/>
        <a:p>
          <a:endParaRPr lang="en-US"/>
        </a:p>
      </dgm:t>
    </dgm:pt>
    <dgm:pt modelId="{1BD42134-1228-4142-93F7-0DFE037F7948}" type="sibTrans" cxnId="{7EA41287-C0C1-4F0D-8DEF-058E3D1F2409}">
      <dgm:prSet/>
      <dgm:spPr/>
      <dgm:t>
        <a:bodyPr/>
        <a:lstStyle/>
        <a:p>
          <a:endParaRPr lang="en-US"/>
        </a:p>
      </dgm:t>
    </dgm:pt>
    <dgm:pt modelId="{116042E1-2FFF-43F7-AFA1-04F80FAA2DC3}">
      <dgm:prSet/>
      <dgm:spPr/>
      <dgm:t>
        <a:bodyPr/>
        <a:lstStyle/>
        <a:p>
          <a:pPr>
            <a:lnSpc>
              <a:spcPct val="100000"/>
            </a:lnSpc>
          </a:pPr>
          <a:r>
            <a:rPr lang="en-US"/>
            <a:t>Student Council</a:t>
          </a:r>
        </a:p>
      </dgm:t>
    </dgm:pt>
    <dgm:pt modelId="{7F09F442-B960-4A7A-8E77-B3C03E9AE111}" type="parTrans" cxnId="{F24C43EC-3F57-4D99-A096-6122274DF88D}">
      <dgm:prSet/>
      <dgm:spPr/>
      <dgm:t>
        <a:bodyPr/>
        <a:lstStyle/>
        <a:p>
          <a:endParaRPr lang="en-US"/>
        </a:p>
      </dgm:t>
    </dgm:pt>
    <dgm:pt modelId="{EDBE7D94-8C3B-4360-88B6-FB4B76472997}" type="sibTrans" cxnId="{F24C43EC-3F57-4D99-A096-6122274DF88D}">
      <dgm:prSet/>
      <dgm:spPr/>
      <dgm:t>
        <a:bodyPr/>
        <a:lstStyle/>
        <a:p>
          <a:endParaRPr lang="en-US"/>
        </a:p>
      </dgm:t>
    </dgm:pt>
    <dgm:pt modelId="{B5A87787-F8C1-49F4-A8A6-7D7EB034A803}">
      <dgm:prSet/>
      <dgm:spPr/>
      <dgm:t>
        <a:bodyPr/>
        <a:lstStyle/>
        <a:p>
          <a:pPr>
            <a:lnSpc>
              <a:spcPct val="100000"/>
            </a:lnSpc>
          </a:pPr>
          <a:r>
            <a:rPr lang="en-US"/>
            <a:t>2</a:t>
          </a:r>
          <a:r>
            <a:rPr lang="en-US" baseline="30000"/>
            <a:t>nd</a:t>
          </a:r>
          <a:r>
            <a:rPr lang="en-US"/>
            <a:t> Grade Buddies</a:t>
          </a:r>
        </a:p>
      </dgm:t>
    </dgm:pt>
    <dgm:pt modelId="{A7933A4B-96B0-49D1-8BFC-9AB09AACBAE7}" type="parTrans" cxnId="{DAD58C4A-45F2-41A5-82E7-40F1AF48DE87}">
      <dgm:prSet/>
      <dgm:spPr/>
      <dgm:t>
        <a:bodyPr/>
        <a:lstStyle/>
        <a:p>
          <a:endParaRPr lang="en-US"/>
        </a:p>
      </dgm:t>
    </dgm:pt>
    <dgm:pt modelId="{28E20FC1-D1D2-468B-89A9-DC694126A689}" type="sibTrans" cxnId="{DAD58C4A-45F2-41A5-82E7-40F1AF48DE87}">
      <dgm:prSet/>
      <dgm:spPr/>
      <dgm:t>
        <a:bodyPr/>
        <a:lstStyle/>
        <a:p>
          <a:endParaRPr lang="en-US"/>
        </a:p>
      </dgm:t>
    </dgm:pt>
    <dgm:pt modelId="{01CAB33C-EE40-439A-9043-B5B76C237C54}">
      <dgm:prSet/>
      <dgm:spPr/>
      <dgm:t>
        <a:bodyPr/>
        <a:lstStyle/>
        <a:p>
          <a:pPr>
            <a:lnSpc>
              <a:spcPct val="100000"/>
            </a:lnSpc>
          </a:pPr>
          <a:r>
            <a:rPr lang="en-US"/>
            <a:t>Science on Ice</a:t>
          </a:r>
        </a:p>
      </dgm:t>
    </dgm:pt>
    <dgm:pt modelId="{EF3C4387-719F-4391-8724-19418C9031D8}" type="parTrans" cxnId="{6916D230-FCB1-4AA0-A13C-190FC1DD0679}">
      <dgm:prSet/>
      <dgm:spPr/>
      <dgm:t>
        <a:bodyPr/>
        <a:lstStyle/>
        <a:p>
          <a:endParaRPr lang="en-US"/>
        </a:p>
      </dgm:t>
    </dgm:pt>
    <dgm:pt modelId="{7A0DFC4D-7D47-4711-A2B9-99687F6190A5}" type="sibTrans" cxnId="{6916D230-FCB1-4AA0-A13C-190FC1DD0679}">
      <dgm:prSet/>
      <dgm:spPr/>
      <dgm:t>
        <a:bodyPr/>
        <a:lstStyle/>
        <a:p>
          <a:endParaRPr lang="en-US"/>
        </a:p>
      </dgm:t>
    </dgm:pt>
    <dgm:pt modelId="{FCD63E66-61F5-40F5-9F27-8E157E8591E2}">
      <dgm:prSet/>
      <dgm:spPr/>
      <dgm:t>
        <a:bodyPr/>
        <a:lstStyle/>
        <a:p>
          <a:pPr>
            <a:lnSpc>
              <a:spcPct val="100000"/>
            </a:lnSpc>
          </a:pPr>
          <a:r>
            <a:rPr lang="en-US"/>
            <a:t>Lower Granite Dam</a:t>
          </a:r>
        </a:p>
      </dgm:t>
    </dgm:pt>
    <dgm:pt modelId="{CD60AF15-AAA6-4AA9-8ACE-0D0AD1CEEA5F}" type="parTrans" cxnId="{4A9033F5-9BCF-4413-8636-36EF9B3C5136}">
      <dgm:prSet/>
      <dgm:spPr/>
      <dgm:t>
        <a:bodyPr/>
        <a:lstStyle/>
        <a:p>
          <a:endParaRPr lang="en-US"/>
        </a:p>
      </dgm:t>
    </dgm:pt>
    <dgm:pt modelId="{DCB22877-6DE2-4062-B6BE-4261A444BCE9}" type="sibTrans" cxnId="{4A9033F5-9BCF-4413-8636-36EF9B3C5136}">
      <dgm:prSet/>
      <dgm:spPr/>
      <dgm:t>
        <a:bodyPr/>
        <a:lstStyle/>
        <a:p>
          <a:endParaRPr lang="en-US"/>
        </a:p>
      </dgm:t>
    </dgm:pt>
    <dgm:pt modelId="{1DA569CF-4C7B-48A1-AF9B-130EBA77EFB3}">
      <dgm:prSet/>
      <dgm:spPr/>
      <dgm:t>
        <a:bodyPr/>
        <a:lstStyle/>
        <a:p>
          <a:pPr>
            <a:lnSpc>
              <a:spcPct val="100000"/>
            </a:lnSpc>
          </a:pPr>
          <a:r>
            <a:rPr lang="en-US"/>
            <a:t>Graduation</a:t>
          </a:r>
        </a:p>
      </dgm:t>
    </dgm:pt>
    <dgm:pt modelId="{990A4F24-BDEB-4BC6-86D2-E4EE00DEBF95}" type="parTrans" cxnId="{D6E77FD5-E618-484F-8D2F-0FD7CF052968}">
      <dgm:prSet/>
      <dgm:spPr/>
      <dgm:t>
        <a:bodyPr/>
        <a:lstStyle/>
        <a:p>
          <a:endParaRPr lang="en-US"/>
        </a:p>
      </dgm:t>
    </dgm:pt>
    <dgm:pt modelId="{438EC765-CE39-44EE-89EC-2F077AFCA1AE}" type="sibTrans" cxnId="{D6E77FD5-E618-484F-8D2F-0FD7CF052968}">
      <dgm:prSet/>
      <dgm:spPr/>
      <dgm:t>
        <a:bodyPr/>
        <a:lstStyle/>
        <a:p>
          <a:endParaRPr lang="en-US"/>
        </a:p>
      </dgm:t>
    </dgm:pt>
    <dgm:pt modelId="{FF72D7B6-0385-4E29-816B-1CA9CF6B7FD0}" type="pres">
      <dgm:prSet presAssocID="{A1716133-ED4E-41DC-861F-09E302876E2D}" presName="root" presStyleCnt="0">
        <dgm:presLayoutVars>
          <dgm:dir/>
          <dgm:resizeHandles val="exact"/>
        </dgm:presLayoutVars>
      </dgm:prSet>
      <dgm:spPr/>
    </dgm:pt>
    <dgm:pt modelId="{7F052E67-8EB4-4527-979A-AE2287703A5F}" type="pres">
      <dgm:prSet presAssocID="{EBA7B562-2593-4D7A-9D81-CC31955DE747}" presName="compNode" presStyleCnt="0"/>
      <dgm:spPr/>
    </dgm:pt>
    <dgm:pt modelId="{10636A06-5C40-4AAF-88D0-485D2F39CFC4}" type="pres">
      <dgm:prSet presAssocID="{EBA7B562-2593-4D7A-9D81-CC31955DE747}" presName="bgRect" presStyleLbl="bgShp" presStyleIdx="0" presStyleCnt="6"/>
      <dgm:spPr/>
    </dgm:pt>
    <dgm:pt modelId="{A4A850AF-3F9E-4539-A4C4-E928B456015D}" type="pres">
      <dgm:prSet presAssocID="{EBA7B562-2593-4D7A-9D81-CC31955DE74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ntains"/>
        </a:ext>
      </dgm:extLst>
    </dgm:pt>
    <dgm:pt modelId="{D76ED9EC-EF75-4D6C-998C-543B68238852}" type="pres">
      <dgm:prSet presAssocID="{EBA7B562-2593-4D7A-9D81-CC31955DE747}" presName="spaceRect" presStyleCnt="0"/>
      <dgm:spPr/>
    </dgm:pt>
    <dgm:pt modelId="{3D77126E-AD4E-4676-99C2-F5BE108A6AAC}" type="pres">
      <dgm:prSet presAssocID="{EBA7B562-2593-4D7A-9D81-CC31955DE747}" presName="parTx" presStyleLbl="revTx" presStyleIdx="0" presStyleCnt="6">
        <dgm:presLayoutVars>
          <dgm:chMax val="0"/>
          <dgm:chPref val="0"/>
        </dgm:presLayoutVars>
      </dgm:prSet>
      <dgm:spPr/>
    </dgm:pt>
    <dgm:pt modelId="{7AF6DE23-3ABC-416D-98C1-81B1757C9902}" type="pres">
      <dgm:prSet presAssocID="{1BD42134-1228-4142-93F7-0DFE037F7948}" presName="sibTrans" presStyleCnt="0"/>
      <dgm:spPr/>
    </dgm:pt>
    <dgm:pt modelId="{139DF43D-4DC4-4B7F-B452-5C1F470E92D1}" type="pres">
      <dgm:prSet presAssocID="{116042E1-2FFF-43F7-AFA1-04F80FAA2DC3}" presName="compNode" presStyleCnt="0"/>
      <dgm:spPr/>
    </dgm:pt>
    <dgm:pt modelId="{020DCF92-6536-49FE-A7E1-84B183FA1263}" type="pres">
      <dgm:prSet presAssocID="{116042E1-2FFF-43F7-AFA1-04F80FAA2DC3}" presName="bgRect" presStyleLbl="bgShp" presStyleIdx="1" presStyleCnt="6"/>
      <dgm:spPr/>
    </dgm:pt>
    <dgm:pt modelId="{C77BC7CB-7340-4299-8A5D-BB127106EA28}" type="pres">
      <dgm:prSet presAssocID="{116042E1-2FFF-43F7-AFA1-04F80FAA2DC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DEC36BC5-C1C1-4D2E-9C18-2190218B802E}" type="pres">
      <dgm:prSet presAssocID="{116042E1-2FFF-43F7-AFA1-04F80FAA2DC3}" presName="spaceRect" presStyleCnt="0"/>
      <dgm:spPr/>
    </dgm:pt>
    <dgm:pt modelId="{139F6363-4058-4E53-924C-9EB29B87E830}" type="pres">
      <dgm:prSet presAssocID="{116042E1-2FFF-43F7-AFA1-04F80FAA2DC3}" presName="parTx" presStyleLbl="revTx" presStyleIdx="1" presStyleCnt="6">
        <dgm:presLayoutVars>
          <dgm:chMax val="0"/>
          <dgm:chPref val="0"/>
        </dgm:presLayoutVars>
      </dgm:prSet>
      <dgm:spPr/>
    </dgm:pt>
    <dgm:pt modelId="{BC87E03D-BCE7-4341-840B-12706D558FCB}" type="pres">
      <dgm:prSet presAssocID="{EDBE7D94-8C3B-4360-88B6-FB4B76472997}" presName="sibTrans" presStyleCnt="0"/>
      <dgm:spPr/>
    </dgm:pt>
    <dgm:pt modelId="{61F82B40-B7C0-4CB9-A662-3DBE371B404E}" type="pres">
      <dgm:prSet presAssocID="{B5A87787-F8C1-49F4-A8A6-7D7EB034A803}" presName="compNode" presStyleCnt="0"/>
      <dgm:spPr/>
    </dgm:pt>
    <dgm:pt modelId="{DFCDD3C8-4038-4ED7-BBF6-8EDF9A83C437}" type="pres">
      <dgm:prSet presAssocID="{B5A87787-F8C1-49F4-A8A6-7D7EB034A803}" presName="bgRect" presStyleLbl="bgShp" presStyleIdx="2" presStyleCnt="6"/>
      <dgm:spPr/>
    </dgm:pt>
    <dgm:pt modelId="{BA461FC0-19C9-4AAE-B333-DCB7F3FF00B4}" type="pres">
      <dgm:prSet presAssocID="{B5A87787-F8C1-49F4-A8A6-7D7EB034A80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r"/>
        </a:ext>
      </dgm:extLst>
    </dgm:pt>
    <dgm:pt modelId="{A677CE82-8137-45DA-98F5-43078414EC57}" type="pres">
      <dgm:prSet presAssocID="{B5A87787-F8C1-49F4-A8A6-7D7EB034A803}" presName="spaceRect" presStyleCnt="0"/>
      <dgm:spPr/>
    </dgm:pt>
    <dgm:pt modelId="{B97C4FB4-FE0F-491E-A53C-484960DA063E}" type="pres">
      <dgm:prSet presAssocID="{B5A87787-F8C1-49F4-A8A6-7D7EB034A803}" presName="parTx" presStyleLbl="revTx" presStyleIdx="2" presStyleCnt="6">
        <dgm:presLayoutVars>
          <dgm:chMax val="0"/>
          <dgm:chPref val="0"/>
        </dgm:presLayoutVars>
      </dgm:prSet>
      <dgm:spPr/>
    </dgm:pt>
    <dgm:pt modelId="{698194A4-B18D-491E-8AA9-CF52990D5DE0}" type="pres">
      <dgm:prSet presAssocID="{28E20FC1-D1D2-468B-89A9-DC694126A689}" presName="sibTrans" presStyleCnt="0"/>
      <dgm:spPr/>
    </dgm:pt>
    <dgm:pt modelId="{5FC0E43D-3516-4312-954B-2F70B09FBBE2}" type="pres">
      <dgm:prSet presAssocID="{01CAB33C-EE40-439A-9043-B5B76C237C54}" presName="compNode" presStyleCnt="0"/>
      <dgm:spPr/>
    </dgm:pt>
    <dgm:pt modelId="{A11A3C5F-6CFA-49B3-9EC3-F6A142E096D5}" type="pres">
      <dgm:prSet presAssocID="{01CAB33C-EE40-439A-9043-B5B76C237C54}" presName="bgRect" presStyleLbl="bgShp" presStyleIdx="3" presStyleCnt="6"/>
      <dgm:spPr/>
    </dgm:pt>
    <dgm:pt modelId="{190C654E-D461-4154-8CC9-CDE4299422F9}" type="pres">
      <dgm:prSet presAssocID="{01CAB33C-EE40-439A-9043-B5B76C237C5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ating"/>
        </a:ext>
      </dgm:extLst>
    </dgm:pt>
    <dgm:pt modelId="{5DA099A1-7B0B-4F70-AB87-A990A7B3BE93}" type="pres">
      <dgm:prSet presAssocID="{01CAB33C-EE40-439A-9043-B5B76C237C54}" presName="spaceRect" presStyleCnt="0"/>
      <dgm:spPr/>
    </dgm:pt>
    <dgm:pt modelId="{3B195F6A-E087-4B8E-9F93-04753EC4FC07}" type="pres">
      <dgm:prSet presAssocID="{01CAB33C-EE40-439A-9043-B5B76C237C54}" presName="parTx" presStyleLbl="revTx" presStyleIdx="3" presStyleCnt="6">
        <dgm:presLayoutVars>
          <dgm:chMax val="0"/>
          <dgm:chPref val="0"/>
        </dgm:presLayoutVars>
      </dgm:prSet>
      <dgm:spPr/>
    </dgm:pt>
    <dgm:pt modelId="{C13E1277-26C4-42D6-AE95-32736FB70FEA}" type="pres">
      <dgm:prSet presAssocID="{7A0DFC4D-7D47-4711-A2B9-99687F6190A5}" presName="sibTrans" presStyleCnt="0"/>
      <dgm:spPr/>
    </dgm:pt>
    <dgm:pt modelId="{4A84C894-BA32-447B-81F7-23C44E92C0A6}" type="pres">
      <dgm:prSet presAssocID="{FCD63E66-61F5-40F5-9F27-8E157E8591E2}" presName="compNode" presStyleCnt="0"/>
      <dgm:spPr/>
    </dgm:pt>
    <dgm:pt modelId="{698E7777-F668-49CA-8547-FBBCC1965031}" type="pres">
      <dgm:prSet presAssocID="{FCD63E66-61F5-40F5-9F27-8E157E8591E2}" presName="bgRect" presStyleLbl="bgShp" presStyleIdx="4" presStyleCnt="6"/>
      <dgm:spPr/>
    </dgm:pt>
    <dgm:pt modelId="{0E94EA40-33DF-4B91-9E5F-0FD9FE45C7BC}" type="pres">
      <dgm:prSet presAssocID="{FCD63E66-61F5-40F5-9F27-8E157E8591E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ne Arrow: Straight"/>
        </a:ext>
      </dgm:extLst>
    </dgm:pt>
    <dgm:pt modelId="{33989CCB-0B01-48D4-AC2D-D4A297B2B591}" type="pres">
      <dgm:prSet presAssocID="{FCD63E66-61F5-40F5-9F27-8E157E8591E2}" presName="spaceRect" presStyleCnt="0"/>
      <dgm:spPr/>
    </dgm:pt>
    <dgm:pt modelId="{AFC17BE6-66BD-4DD8-863A-C9784CE4290C}" type="pres">
      <dgm:prSet presAssocID="{FCD63E66-61F5-40F5-9F27-8E157E8591E2}" presName="parTx" presStyleLbl="revTx" presStyleIdx="4" presStyleCnt="6">
        <dgm:presLayoutVars>
          <dgm:chMax val="0"/>
          <dgm:chPref val="0"/>
        </dgm:presLayoutVars>
      </dgm:prSet>
      <dgm:spPr/>
    </dgm:pt>
    <dgm:pt modelId="{C3978D1E-E3A9-427F-AFA4-12D6D8E25BB3}" type="pres">
      <dgm:prSet presAssocID="{DCB22877-6DE2-4062-B6BE-4261A444BCE9}" presName="sibTrans" presStyleCnt="0"/>
      <dgm:spPr/>
    </dgm:pt>
    <dgm:pt modelId="{9B53EA59-3C49-435F-B2D8-58E6BEEE40E9}" type="pres">
      <dgm:prSet presAssocID="{1DA569CF-4C7B-48A1-AF9B-130EBA77EFB3}" presName="compNode" presStyleCnt="0"/>
      <dgm:spPr/>
    </dgm:pt>
    <dgm:pt modelId="{CC11DAA1-3268-4287-8467-7DCF63F42EB9}" type="pres">
      <dgm:prSet presAssocID="{1DA569CF-4C7B-48A1-AF9B-130EBA77EFB3}" presName="bgRect" presStyleLbl="bgShp" presStyleIdx="5" presStyleCnt="6"/>
      <dgm:spPr/>
    </dgm:pt>
    <dgm:pt modelId="{D04A9774-F5EE-4CB9-A63B-2A62A1CCE9A0}" type="pres">
      <dgm:prSet presAssocID="{1DA569CF-4C7B-48A1-AF9B-130EBA77EFB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iploma Roll"/>
        </a:ext>
      </dgm:extLst>
    </dgm:pt>
    <dgm:pt modelId="{453C087A-E010-4E15-9FFA-A50A09773A83}" type="pres">
      <dgm:prSet presAssocID="{1DA569CF-4C7B-48A1-AF9B-130EBA77EFB3}" presName="spaceRect" presStyleCnt="0"/>
      <dgm:spPr/>
    </dgm:pt>
    <dgm:pt modelId="{17BB56FF-13A3-4268-B672-EE50A6B76234}" type="pres">
      <dgm:prSet presAssocID="{1DA569CF-4C7B-48A1-AF9B-130EBA77EFB3}" presName="parTx" presStyleLbl="revTx" presStyleIdx="5" presStyleCnt="6">
        <dgm:presLayoutVars>
          <dgm:chMax val="0"/>
          <dgm:chPref val="0"/>
        </dgm:presLayoutVars>
      </dgm:prSet>
      <dgm:spPr/>
    </dgm:pt>
  </dgm:ptLst>
  <dgm:cxnLst>
    <dgm:cxn modelId="{6916D230-FCB1-4AA0-A13C-190FC1DD0679}" srcId="{A1716133-ED4E-41DC-861F-09E302876E2D}" destId="{01CAB33C-EE40-439A-9043-B5B76C237C54}" srcOrd="3" destOrd="0" parTransId="{EF3C4387-719F-4391-8724-19418C9031D8}" sibTransId="{7A0DFC4D-7D47-4711-A2B9-99687F6190A5}"/>
    <dgm:cxn modelId="{A39C8D3F-7612-FA4F-AECE-910EA856E23E}" type="presOf" srcId="{EBA7B562-2593-4D7A-9D81-CC31955DE747}" destId="{3D77126E-AD4E-4676-99C2-F5BE108A6AAC}" srcOrd="0" destOrd="0" presId="urn:microsoft.com/office/officeart/2018/2/layout/IconVerticalSolidList"/>
    <dgm:cxn modelId="{DAD58C4A-45F2-41A5-82E7-40F1AF48DE87}" srcId="{A1716133-ED4E-41DC-861F-09E302876E2D}" destId="{B5A87787-F8C1-49F4-A8A6-7D7EB034A803}" srcOrd="2" destOrd="0" parTransId="{A7933A4B-96B0-49D1-8BFC-9AB09AACBAE7}" sibTransId="{28E20FC1-D1D2-468B-89A9-DC694126A689}"/>
    <dgm:cxn modelId="{C708934F-C5DF-3E47-A5D4-FFB3DF5545E0}" type="presOf" srcId="{FCD63E66-61F5-40F5-9F27-8E157E8591E2}" destId="{AFC17BE6-66BD-4DD8-863A-C9784CE4290C}" srcOrd="0" destOrd="0" presId="urn:microsoft.com/office/officeart/2018/2/layout/IconVerticalSolidList"/>
    <dgm:cxn modelId="{0F341E57-C9CB-1E49-A62C-9E5ABEBD6D77}" type="presOf" srcId="{01CAB33C-EE40-439A-9043-B5B76C237C54}" destId="{3B195F6A-E087-4B8E-9F93-04753EC4FC07}" srcOrd="0" destOrd="0" presId="urn:microsoft.com/office/officeart/2018/2/layout/IconVerticalSolidList"/>
    <dgm:cxn modelId="{65CC3B74-9A7A-E841-8945-2759452091B0}" type="presOf" srcId="{A1716133-ED4E-41DC-861F-09E302876E2D}" destId="{FF72D7B6-0385-4E29-816B-1CA9CF6B7FD0}" srcOrd="0" destOrd="0" presId="urn:microsoft.com/office/officeart/2018/2/layout/IconVerticalSolidList"/>
    <dgm:cxn modelId="{7EA41287-C0C1-4F0D-8DEF-058E3D1F2409}" srcId="{A1716133-ED4E-41DC-861F-09E302876E2D}" destId="{EBA7B562-2593-4D7A-9D81-CC31955DE747}" srcOrd="0" destOrd="0" parTransId="{F29FF831-491C-4182-8530-73FDA0CD6065}" sibTransId="{1BD42134-1228-4142-93F7-0DFE037F7948}"/>
    <dgm:cxn modelId="{B2548389-03AF-B044-8814-8F62DCECA33A}" type="presOf" srcId="{1DA569CF-4C7B-48A1-AF9B-130EBA77EFB3}" destId="{17BB56FF-13A3-4268-B672-EE50A6B76234}" srcOrd="0" destOrd="0" presId="urn:microsoft.com/office/officeart/2018/2/layout/IconVerticalSolidList"/>
    <dgm:cxn modelId="{C5778FB2-99FE-064B-979C-6BD146945426}" type="presOf" srcId="{B5A87787-F8C1-49F4-A8A6-7D7EB034A803}" destId="{B97C4FB4-FE0F-491E-A53C-484960DA063E}" srcOrd="0" destOrd="0" presId="urn:microsoft.com/office/officeart/2018/2/layout/IconVerticalSolidList"/>
    <dgm:cxn modelId="{D6E77FD5-E618-484F-8D2F-0FD7CF052968}" srcId="{A1716133-ED4E-41DC-861F-09E302876E2D}" destId="{1DA569CF-4C7B-48A1-AF9B-130EBA77EFB3}" srcOrd="5" destOrd="0" parTransId="{990A4F24-BDEB-4BC6-86D2-E4EE00DEBF95}" sibTransId="{438EC765-CE39-44EE-89EC-2F077AFCA1AE}"/>
    <dgm:cxn modelId="{F24C43EC-3F57-4D99-A096-6122274DF88D}" srcId="{A1716133-ED4E-41DC-861F-09E302876E2D}" destId="{116042E1-2FFF-43F7-AFA1-04F80FAA2DC3}" srcOrd="1" destOrd="0" parTransId="{7F09F442-B960-4A7A-8E77-B3C03E9AE111}" sibTransId="{EDBE7D94-8C3B-4360-88B6-FB4B76472997}"/>
    <dgm:cxn modelId="{4A9033F5-9BCF-4413-8636-36EF9B3C5136}" srcId="{A1716133-ED4E-41DC-861F-09E302876E2D}" destId="{FCD63E66-61F5-40F5-9F27-8E157E8591E2}" srcOrd="4" destOrd="0" parTransId="{CD60AF15-AAA6-4AA9-8ACE-0D0AD1CEEA5F}" sibTransId="{DCB22877-6DE2-4062-B6BE-4261A444BCE9}"/>
    <dgm:cxn modelId="{EA3F6EFB-B3B3-E847-B83D-C1C341DF77ED}" type="presOf" srcId="{116042E1-2FFF-43F7-AFA1-04F80FAA2DC3}" destId="{139F6363-4058-4E53-924C-9EB29B87E830}" srcOrd="0" destOrd="0" presId="urn:microsoft.com/office/officeart/2018/2/layout/IconVerticalSolidList"/>
    <dgm:cxn modelId="{0A04416F-EEAA-8944-B135-955721502E96}" type="presParOf" srcId="{FF72D7B6-0385-4E29-816B-1CA9CF6B7FD0}" destId="{7F052E67-8EB4-4527-979A-AE2287703A5F}" srcOrd="0" destOrd="0" presId="urn:microsoft.com/office/officeart/2018/2/layout/IconVerticalSolidList"/>
    <dgm:cxn modelId="{7BBE6441-15EC-6D48-A650-DA7C04F94C51}" type="presParOf" srcId="{7F052E67-8EB4-4527-979A-AE2287703A5F}" destId="{10636A06-5C40-4AAF-88D0-485D2F39CFC4}" srcOrd="0" destOrd="0" presId="urn:microsoft.com/office/officeart/2018/2/layout/IconVerticalSolidList"/>
    <dgm:cxn modelId="{EDDB3E6C-03FD-1041-BB8A-ABF6B48B7604}" type="presParOf" srcId="{7F052E67-8EB4-4527-979A-AE2287703A5F}" destId="{A4A850AF-3F9E-4539-A4C4-E928B456015D}" srcOrd="1" destOrd="0" presId="urn:microsoft.com/office/officeart/2018/2/layout/IconVerticalSolidList"/>
    <dgm:cxn modelId="{4E22D917-E15C-EE4A-87EB-65FC94CDC7CB}" type="presParOf" srcId="{7F052E67-8EB4-4527-979A-AE2287703A5F}" destId="{D76ED9EC-EF75-4D6C-998C-543B68238852}" srcOrd="2" destOrd="0" presId="urn:microsoft.com/office/officeart/2018/2/layout/IconVerticalSolidList"/>
    <dgm:cxn modelId="{E7074B99-BBEE-D447-A2E6-A36DBFBE8F6D}" type="presParOf" srcId="{7F052E67-8EB4-4527-979A-AE2287703A5F}" destId="{3D77126E-AD4E-4676-99C2-F5BE108A6AAC}" srcOrd="3" destOrd="0" presId="urn:microsoft.com/office/officeart/2018/2/layout/IconVerticalSolidList"/>
    <dgm:cxn modelId="{BFE67764-1722-C84B-9A25-858B59001F07}" type="presParOf" srcId="{FF72D7B6-0385-4E29-816B-1CA9CF6B7FD0}" destId="{7AF6DE23-3ABC-416D-98C1-81B1757C9902}" srcOrd="1" destOrd="0" presId="urn:microsoft.com/office/officeart/2018/2/layout/IconVerticalSolidList"/>
    <dgm:cxn modelId="{48F99F7C-E271-3242-A067-B68856852285}" type="presParOf" srcId="{FF72D7B6-0385-4E29-816B-1CA9CF6B7FD0}" destId="{139DF43D-4DC4-4B7F-B452-5C1F470E92D1}" srcOrd="2" destOrd="0" presId="urn:microsoft.com/office/officeart/2018/2/layout/IconVerticalSolidList"/>
    <dgm:cxn modelId="{075084BD-8702-1441-88A6-EF29902C93C0}" type="presParOf" srcId="{139DF43D-4DC4-4B7F-B452-5C1F470E92D1}" destId="{020DCF92-6536-49FE-A7E1-84B183FA1263}" srcOrd="0" destOrd="0" presId="urn:microsoft.com/office/officeart/2018/2/layout/IconVerticalSolidList"/>
    <dgm:cxn modelId="{6C510B96-8D86-E84C-9F65-1D4AE4339FE6}" type="presParOf" srcId="{139DF43D-4DC4-4B7F-B452-5C1F470E92D1}" destId="{C77BC7CB-7340-4299-8A5D-BB127106EA28}" srcOrd="1" destOrd="0" presId="urn:microsoft.com/office/officeart/2018/2/layout/IconVerticalSolidList"/>
    <dgm:cxn modelId="{1125CCC7-6E33-F145-A761-F05664680C7E}" type="presParOf" srcId="{139DF43D-4DC4-4B7F-B452-5C1F470E92D1}" destId="{DEC36BC5-C1C1-4D2E-9C18-2190218B802E}" srcOrd="2" destOrd="0" presId="urn:microsoft.com/office/officeart/2018/2/layout/IconVerticalSolidList"/>
    <dgm:cxn modelId="{BD653193-C796-3B4F-AED9-7F93BE33ECE6}" type="presParOf" srcId="{139DF43D-4DC4-4B7F-B452-5C1F470E92D1}" destId="{139F6363-4058-4E53-924C-9EB29B87E830}" srcOrd="3" destOrd="0" presId="urn:microsoft.com/office/officeart/2018/2/layout/IconVerticalSolidList"/>
    <dgm:cxn modelId="{555A2AE4-7FA2-334C-8FF0-70EE78EF84C2}" type="presParOf" srcId="{FF72D7B6-0385-4E29-816B-1CA9CF6B7FD0}" destId="{BC87E03D-BCE7-4341-840B-12706D558FCB}" srcOrd="3" destOrd="0" presId="urn:microsoft.com/office/officeart/2018/2/layout/IconVerticalSolidList"/>
    <dgm:cxn modelId="{94FE145B-F9E5-484E-AF80-4A84D3E980CB}" type="presParOf" srcId="{FF72D7B6-0385-4E29-816B-1CA9CF6B7FD0}" destId="{61F82B40-B7C0-4CB9-A662-3DBE371B404E}" srcOrd="4" destOrd="0" presId="urn:microsoft.com/office/officeart/2018/2/layout/IconVerticalSolidList"/>
    <dgm:cxn modelId="{A1373362-291F-C947-A369-B4A682BE8BD4}" type="presParOf" srcId="{61F82B40-B7C0-4CB9-A662-3DBE371B404E}" destId="{DFCDD3C8-4038-4ED7-BBF6-8EDF9A83C437}" srcOrd="0" destOrd="0" presId="urn:microsoft.com/office/officeart/2018/2/layout/IconVerticalSolidList"/>
    <dgm:cxn modelId="{95473148-CACE-D048-9212-A5B94BD71138}" type="presParOf" srcId="{61F82B40-B7C0-4CB9-A662-3DBE371B404E}" destId="{BA461FC0-19C9-4AAE-B333-DCB7F3FF00B4}" srcOrd="1" destOrd="0" presId="urn:microsoft.com/office/officeart/2018/2/layout/IconVerticalSolidList"/>
    <dgm:cxn modelId="{2ECC386F-A034-2945-A6F7-9AEDE2D0FA1A}" type="presParOf" srcId="{61F82B40-B7C0-4CB9-A662-3DBE371B404E}" destId="{A677CE82-8137-45DA-98F5-43078414EC57}" srcOrd="2" destOrd="0" presId="urn:microsoft.com/office/officeart/2018/2/layout/IconVerticalSolidList"/>
    <dgm:cxn modelId="{E0D25D28-DC94-C84C-B50D-5E7958D31DF1}" type="presParOf" srcId="{61F82B40-B7C0-4CB9-A662-3DBE371B404E}" destId="{B97C4FB4-FE0F-491E-A53C-484960DA063E}" srcOrd="3" destOrd="0" presId="urn:microsoft.com/office/officeart/2018/2/layout/IconVerticalSolidList"/>
    <dgm:cxn modelId="{F9F142F1-3AC3-A949-BA84-A5E2D191980B}" type="presParOf" srcId="{FF72D7B6-0385-4E29-816B-1CA9CF6B7FD0}" destId="{698194A4-B18D-491E-8AA9-CF52990D5DE0}" srcOrd="5" destOrd="0" presId="urn:microsoft.com/office/officeart/2018/2/layout/IconVerticalSolidList"/>
    <dgm:cxn modelId="{F68C4C02-4A65-E748-B746-43068D10047F}" type="presParOf" srcId="{FF72D7B6-0385-4E29-816B-1CA9CF6B7FD0}" destId="{5FC0E43D-3516-4312-954B-2F70B09FBBE2}" srcOrd="6" destOrd="0" presId="urn:microsoft.com/office/officeart/2018/2/layout/IconVerticalSolidList"/>
    <dgm:cxn modelId="{6766DC2A-C6BB-9743-9E8C-526B909B2430}" type="presParOf" srcId="{5FC0E43D-3516-4312-954B-2F70B09FBBE2}" destId="{A11A3C5F-6CFA-49B3-9EC3-F6A142E096D5}" srcOrd="0" destOrd="0" presId="urn:microsoft.com/office/officeart/2018/2/layout/IconVerticalSolidList"/>
    <dgm:cxn modelId="{48FFC702-13A6-3C4B-8115-B219FB1350B9}" type="presParOf" srcId="{5FC0E43D-3516-4312-954B-2F70B09FBBE2}" destId="{190C654E-D461-4154-8CC9-CDE4299422F9}" srcOrd="1" destOrd="0" presId="urn:microsoft.com/office/officeart/2018/2/layout/IconVerticalSolidList"/>
    <dgm:cxn modelId="{EACBC181-070D-EF44-9D28-EE1374591292}" type="presParOf" srcId="{5FC0E43D-3516-4312-954B-2F70B09FBBE2}" destId="{5DA099A1-7B0B-4F70-AB87-A990A7B3BE93}" srcOrd="2" destOrd="0" presId="urn:microsoft.com/office/officeart/2018/2/layout/IconVerticalSolidList"/>
    <dgm:cxn modelId="{BABD51F3-4813-5F43-9128-7BB3F4A2131C}" type="presParOf" srcId="{5FC0E43D-3516-4312-954B-2F70B09FBBE2}" destId="{3B195F6A-E087-4B8E-9F93-04753EC4FC07}" srcOrd="3" destOrd="0" presId="urn:microsoft.com/office/officeart/2018/2/layout/IconVerticalSolidList"/>
    <dgm:cxn modelId="{B0C3E738-F7CE-F542-BE57-A136A24DDB76}" type="presParOf" srcId="{FF72D7B6-0385-4E29-816B-1CA9CF6B7FD0}" destId="{C13E1277-26C4-42D6-AE95-32736FB70FEA}" srcOrd="7" destOrd="0" presId="urn:microsoft.com/office/officeart/2018/2/layout/IconVerticalSolidList"/>
    <dgm:cxn modelId="{6886F55D-A7A4-E34B-BF84-0FF5D8621A90}" type="presParOf" srcId="{FF72D7B6-0385-4E29-816B-1CA9CF6B7FD0}" destId="{4A84C894-BA32-447B-81F7-23C44E92C0A6}" srcOrd="8" destOrd="0" presId="urn:microsoft.com/office/officeart/2018/2/layout/IconVerticalSolidList"/>
    <dgm:cxn modelId="{3AB9B3D0-6BB0-A643-828F-C18DA8AE1918}" type="presParOf" srcId="{4A84C894-BA32-447B-81F7-23C44E92C0A6}" destId="{698E7777-F668-49CA-8547-FBBCC1965031}" srcOrd="0" destOrd="0" presId="urn:microsoft.com/office/officeart/2018/2/layout/IconVerticalSolidList"/>
    <dgm:cxn modelId="{096C3461-90D0-A244-B753-091BF8623D8D}" type="presParOf" srcId="{4A84C894-BA32-447B-81F7-23C44E92C0A6}" destId="{0E94EA40-33DF-4B91-9E5F-0FD9FE45C7BC}" srcOrd="1" destOrd="0" presId="urn:microsoft.com/office/officeart/2018/2/layout/IconVerticalSolidList"/>
    <dgm:cxn modelId="{6E3E77D9-DC84-2946-A192-084549AAAA2B}" type="presParOf" srcId="{4A84C894-BA32-447B-81F7-23C44E92C0A6}" destId="{33989CCB-0B01-48D4-AC2D-D4A297B2B591}" srcOrd="2" destOrd="0" presId="urn:microsoft.com/office/officeart/2018/2/layout/IconVerticalSolidList"/>
    <dgm:cxn modelId="{70E566F7-1633-1A4F-91CF-E1E6C34509F7}" type="presParOf" srcId="{4A84C894-BA32-447B-81F7-23C44E92C0A6}" destId="{AFC17BE6-66BD-4DD8-863A-C9784CE4290C}" srcOrd="3" destOrd="0" presId="urn:microsoft.com/office/officeart/2018/2/layout/IconVerticalSolidList"/>
    <dgm:cxn modelId="{6A98C78F-C4D1-7740-B4A7-81C96D51D8BC}" type="presParOf" srcId="{FF72D7B6-0385-4E29-816B-1CA9CF6B7FD0}" destId="{C3978D1E-E3A9-427F-AFA4-12D6D8E25BB3}" srcOrd="9" destOrd="0" presId="urn:microsoft.com/office/officeart/2018/2/layout/IconVerticalSolidList"/>
    <dgm:cxn modelId="{C7DF7B13-CB23-DD4B-B4AA-BDDC88F54076}" type="presParOf" srcId="{FF72D7B6-0385-4E29-816B-1CA9CF6B7FD0}" destId="{9B53EA59-3C49-435F-B2D8-58E6BEEE40E9}" srcOrd="10" destOrd="0" presId="urn:microsoft.com/office/officeart/2018/2/layout/IconVerticalSolidList"/>
    <dgm:cxn modelId="{C699EDE9-2208-FF4D-9C03-F15293D348D2}" type="presParOf" srcId="{9B53EA59-3C49-435F-B2D8-58E6BEEE40E9}" destId="{CC11DAA1-3268-4287-8467-7DCF63F42EB9}" srcOrd="0" destOrd="0" presId="urn:microsoft.com/office/officeart/2018/2/layout/IconVerticalSolidList"/>
    <dgm:cxn modelId="{B1113DA4-78BF-EB43-AE73-727E8EDBC97B}" type="presParOf" srcId="{9B53EA59-3C49-435F-B2D8-58E6BEEE40E9}" destId="{D04A9774-F5EE-4CB9-A63B-2A62A1CCE9A0}" srcOrd="1" destOrd="0" presId="urn:microsoft.com/office/officeart/2018/2/layout/IconVerticalSolidList"/>
    <dgm:cxn modelId="{553C3802-2950-0242-88B5-CAD9A3B3AC00}" type="presParOf" srcId="{9B53EA59-3C49-435F-B2D8-58E6BEEE40E9}" destId="{453C087A-E010-4E15-9FFA-A50A09773A83}" srcOrd="2" destOrd="0" presId="urn:microsoft.com/office/officeart/2018/2/layout/IconVerticalSolidList"/>
    <dgm:cxn modelId="{D8426A7F-EA91-9B4D-92B5-144FF0C298A0}" type="presParOf" srcId="{9B53EA59-3C49-435F-B2D8-58E6BEEE40E9}" destId="{17BB56FF-13A3-4268-B672-EE50A6B7623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44E6E-DDDF-4B4E-A161-5EF58D3EBC9E}">
      <dsp:nvSpPr>
        <dsp:cNvPr id="0" name=""/>
        <dsp:cNvSpPr/>
      </dsp:nvSpPr>
      <dsp:spPr>
        <a:xfrm>
          <a:off x="0" y="11381"/>
          <a:ext cx="5889686" cy="397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8:15- 8:20	Attendance/Lunch count</a:t>
          </a:r>
        </a:p>
      </dsp:txBody>
      <dsp:txXfrm>
        <a:off x="19419" y="30800"/>
        <a:ext cx="5850848" cy="358962"/>
      </dsp:txXfrm>
    </dsp:sp>
    <dsp:sp modelId="{883F7A6B-4F4B-2246-94F9-09568209B343}">
      <dsp:nvSpPr>
        <dsp:cNvPr id="0" name=""/>
        <dsp:cNvSpPr/>
      </dsp:nvSpPr>
      <dsp:spPr>
        <a:xfrm>
          <a:off x="0" y="458141"/>
          <a:ext cx="5889686" cy="397800"/>
        </a:xfrm>
        <a:prstGeom prst="roundRect">
          <a:avLst/>
        </a:prstGeom>
        <a:solidFill>
          <a:schemeClr val="accent2">
            <a:hueOff val="-4022"/>
            <a:satOff val="-2308"/>
            <a:lumOff val="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8:20 – 9:05	PE/Music</a:t>
          </a:r>
        </a:p>
      </dsp:txBody>
      <dsp:txXfrm>
        <a:off x="19419" y="477560"/>
        <a:ext cx="5850848" cy="358962"/>
      </dsp:txXfrm>
    </dsp:sp>
    <dsp:sp modelId="{EC0C0CC9-E138-A246-8C82-0ED3EBE83476}">
      <dsp:nvSpPr>
        <dsp:cNvPr id="0" name=""/>
        <dsp:cNvSpPr/>
      </dsp:nvSpPr>
      <dsp:spPr>
        <a:xfrm>
          <a:off x="0" y="904901"/>
          <a:ext cx="5889686" cy="397800"/>
        </a:xfrm>
        <a:prstGeom prst="roundRect">
          <a:avLst/>
        </a:prstGeom>
        <a:solidFill>
          <a:schemeClr val="accent2">
            <a:hueOff val="-8045"/>
            <a:satOff val="-4617"/>
            <a:lumOff val="12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9:05 – 10:30	Math</a:t>
          </a:r>
        </a:p>
      </dsp:txBody>
      <dsp:txXfrm>
        <a:off x="19419" y="924320"/>
        <a:ext cx="5850848" cy="358962"/>
      </dsp:txXfrm>
    </dsp:sp>
    <dsp:sp modelId="{61AAF14E-6ADB-884B-A4A0-C627A425FCA2}">
      <dsp:nvSpPr>
        <dsp:cNvPr id="0" name=""/>
        <dsp:cNvSpPr/>
      </dsp:nvSpPr>
      <dsp:spPr>
        <a:xfrm>
          <a:off x="0" y="1351661"/>
          <a:ext cx="5889686" cy="397800"/>
        </a:xfrm>
        <a:prstGeom prst="roundRect">
          <a:avLst/>
        </a:prstGeom>
        <a:solidFill>
          <a:schemeClr val="accent2">
            <a:hueOff val="-12067"/>
            <a:satOff val="-6925"/>
            <a:lumOff val="1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10:30 – 10:45	Recess</a:t>
          </a:r>
        </a:p>
      </dsp:txBody>
      <dsp:txXfrm>
        <a:off x="19419" y="1371080"/>
        <a:ext cx="5850848" cy="358962"/>
      </dsp:txXfrm>
    </dsp:sp>
    <dsp:sp modelId="{777E48A3-E5B3-A948-A143-66E8B80CEA93}">
      <dsp:nvSpPr>
        <dsp:cNvPr id="0" name=""/>
        <dsp:cNvSpPr/>
      </dsp:nvSpPr>
      <dsp:spPr>
        <a:xfrm>
          <a:off x="0" y="1798421"/>
          <a:ext cx="5889686" cy="397800"/>
        </a:xfrm>
        <a:prstGeom prst="roundRect">
          <a:avLst/>
        </a:prstGeom>
        <a:solidFill>
          <a:schemeClr val="accent2">
            <a:hueOff val="-16090"/>
            <a:satOff val="-9233"/>
            <a:lumOff val="25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10:45 – 11:45	Reading/Language Arts </a:t>
          </a:r>
        </a:p>
      </dsp:txBody>
      <dsp:txXfrm>
        <a:off x="19419" y="1817840"/>
        <a:ext cx="5850848" cy="358962"/>
      </dsp:txXfrm>
    </dsp:sp>
    <dsp:sp modelId="{2EB52FAE-262D-944A-972F-B04770202E31}">
      <dsp:nvSpPr>
        <dsp:cNvPr id="0" name=""/>
        <dsp:cNvSpPr/>
      </dsp:nvSpPr>
      <dsp:spPr>
        <a:xfrm>
          <a:off x="0" y="2245181"/>
          <a:ext cx="5889686" cy="397800"/>
        </a:xfrm>
        <a:prstGeom prst="roundRect">
          <a:avLst/>
        </a:prstGeom>
        <a:solidFill>
          <a:schemeClr val="accent2">
            <a:hueOff val="-20112"/>
            <a:satOff val="-11542"/>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11:45 – 12:30	Lunch/Study Hall</a:t>
          </a:r>
        </a:p>
      </dsp:txBody>
      <dsp:txXfrm>
        <a:off x="19419" y="2264600"/>
        <a:ext cx="5850848" cy="358962"/>
      </dsp:txXfrm>
    </dsp:sp>
    <dsp:sp modelId="{F4696C3B-1652-6444-9C64-0FC3BD769A56}">
      <dsp:nvSpPr>
        <dsp:cNvPr id="0" name=""/>
        <dsp:cNvSpPr/>
      </dsp:nvSpPr>
      <dsp:spPr>
        <a:xfrm>
          <a:off x="0" y="2691941"/>
          <a:ext cx="5889686" cy="397800"/>
        </a:xfrm>
        <a:prstGeom prst="roundRect">
          <a:avLst/>
        </a:prstGeom>
        <a:solidFill>
          <a:schemeClr val="accent2">
            <a:hueOff val="-24135"/>
            <a:satOff val="-13850"/>
            <a:lumOff val="3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12:30 – 1:15	Language Arts (+ Sound Off! on Th, </a:t>
          </a:r>
        </a:p>
      </dsp:txBody>
      <dsp:txXfrm>
        <a:off x="19419" y="2711360"/>
        <a:ext cx="5850848" cy="358962"/>
      </dsp:txXfrm>
    </dsp:sp>
    <dsp:sp modelId="{CB122B33-816E-FB4D-8449-6F1E17E2FB37}">
      <dsp:nvSpPr>
        <dsp:cNvPr id="0" name=""/>
        <dsp:cNvSpPr/>
      </dsp:nvSpPr>
      <dsp:spPr>
        <a:xfrm>
          <a:off x="0" y="3138701"/>
          <a:ext cx="5889686" cy="397800"/>
        </a:xfrm>
        <a:prstGeom prst="roundRect">
          <a:avLst/>
        </a:prstGeom>
        <a:solidFill>
          <a:schemeClr val="accent2">
            <a:hueOff val="-28157"/>
            <a:satOff val="-16158"/>
            <a:lumOff val="4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Imagine Math on W, and Library on T) </a:t>
          </a:r>
        </a:p>
      </dsp:txBody>
      <dsp:txXfrm>
        <a:off x="19419" y="3158120"/>
        <a:ext cx="5850848" cy="358962"/>
      </dsp:txXfrm>
    </dsp:sp>
    <dsp:sp modelId="{F07D251F-1284-8544-8967-489C93F85D96}">
      <dsp:nvSpPr>
        <dsp:cNvPr id="0" name=""/>
        <dsp:cNvSpPr/>
      </dsp:nvSpPr>
      <dsp:spPr>
        <a:xfrm>
          <a:off x="0" y="3585461"/>
          <a:ext cx="5889686" cy="397800"/>
        </a:xfrm>
        <a:prstGeom prst="roundRect">
          <a:avLst/>
        </a:prstGeom>
        <a:solidFill>
          <a:schemeClr val="accent2">
            <a:hueOff val="-32180"/>
            <a:satOff val="-18466"/>
            <a:lumOff val="5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1:15 – 2:00	Social Studies </a:t>
          </a:r>
        </a:p>
      </dsp:txBody>
      <dsp:txXfrm>
        <a:off x="19419" y="3604880"/>
        <a:ext cx="5850848" cy="358962"/>
      </dsp:txXfrm>
    </dsp:sp>
    <dsp:sp modelId="{B3A773B9-EB7E-1445-9368-8488BE731786}">
      <dsp:nvSpPr>
        <dsp:cNvPr id="0" name=""/>
        <dsp:cNvSpPr/>
      </dsp:nvSpPr>
      <dsp:spPr>
        <a:xfrm>
          <a:off x="0" y="4032221"/>
          <a:ext cx="5889686" cy="397800"/>
        </a:xfrm>
        <a:prstGeom prst="roundRect">
          <a:avLst/>
        </a:prstGeom>
        <a:solidFill>
          <a:schemeClr val="accent2">
            <a:hueOff val="-36202"/>
            <a:satOff val="-20775"/>
            <a:lumOff val="5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2:00 – 2:45	Science</a:t>
          </a:r>
        </a:p>
      </dsp:txBody>
      <dsp:txXfrm>
        <a:off x="19419" y="4051640"/>
        <a:ext cx="5850848" cy="358962"/>
      </dsp:txXfrm>
    </dsp:sp>
    <dsp:sp modelId="{A5300375-CF5A-9547-ADF5-79D3602C19F9}">
      <dsp:nvSpPr>
        <dsp:cNvPr id="0" name=""/>
        <dsp:cNvSpPr/>
      </dsp:nvSpPr>
      <dsp:spPr>
        <a:xfrm>
          <a:off x="0" y="4478981"/>
          <a:ext cx="5889686" cy="397800"/>
        </a:xfrm>
        <a:prstGeom prst="roundRect">
          <a:avLst/>
        </a:prstGeom>
        <a:solidFill>
          <a:schemeClr val="accent2">
            <a:hueOff val="-40225"/>
            <a:satOff val="-23083"/>
            <a:lumOff val="6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2:45 -3:00	Choice and Accountability</a:t>
          </a:r>
        </a:p>
      </dsp:txBody>
      <dsp:txXfrm>
        <a:off x="19419" y="4498400"/>
        <a:ext cx="5850848" cy="358962"/>
      </dsp:txXfrm>
    </dsp:sp>
    <dsp:sp modelId="{8026E5BB-1399-DC4A-A4EC-C3F7194AFD55}">
      <dsp:nvSpPr>
        <dsp:cNvPr id="0" name=""/>
        <dsp:cNvSpPr/>
      </dsp:nvSpPr>
      <dsp:spPr>
        <a:xfrm>
          <a:off x="0" y="4876781"/>
          <a:ext cx="5889686" cy="431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99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*Reading Club meets M, T, Th, F from 12:40-1:10</a:t>
          </a:r>
        </a:p>
        <a:p>
          <a:pPr marL="114300" lvl="1" indent="-114300" algn="l" defTabSz="577850">
            <a:lnSpc>
              <a:spcPct val="90000"/>
            </a:lnSpc>
            <a:spcBef>
              <a:spcPct val="0"/>
            </a:spcBef>
            <a:spcAft>
              <a:spcPct val="20000"/>
            </a:spcAft>
            <a:buChar char="•"/>
          </a:pPr>
          <a:r>
            <a:rPr lang="en-US" sz="1300" kern="1200"/>
            <a:t>*Extended Learning meets T/Th from 12:30-1:15</a:t>
          </a:r>
        </a:p>
      </dsp:txBody>
      <dsp:txXfrm>
        <a:off x="0" y="4876781"/>
        <a:ext cx="5889686" cy="431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82EED-BB2D-D448-8CD7-850321E0F90B}">
      <dsp:nvSpPr>
        <dsp:cNvPr id="0" name=""/>
        <dsp:cNvSpPr/>
      </dsp:nvSpPr>
      <dsp:spPr>
        <a:xfrm>
          <a:off x="971" y="420814"/>
          <a:ext cx="3409880" cy="216527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613AF64-EF55-664A-9F73-CC4CD60948E7}">
      <dsp:nvSpPr>
        <dsp:cNvPr id="0" name=""/>
        <dsp:cNvSpPr/>
      </dsp:nvSpPr>
      <dsp:spPr>
        <a:xfrm>
          <a:off x="379847" y="780745"/>
          <a:ext cx="3409880" cy="21652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entury Gothic" panose="020B0502020202020204" pitchFamily="34" charset="0"/>
            </a:rPr>
            <a:t>Progress reports mid-quarter</a:t>
          </a:r>
        </a:p>
      </dsp:txBody>
      <dsp:txXfrm>
        <a:off x="443266" y="844164"/>
        <a:ext cx="3283042" cy="2038435"/>
      </dsp:txXfrm>
    </dsp:sp>
    <dsp:sp modelId="{A0E87317-E34E-9243-A956-E434D24B28B0}">
      <dsp:nvSpPr>
        <dsp:cNvPr id="0" name=""/>
        <dsp:cNvSpPr/>
      </dsp:nvSpPr>
      <dsp:spPr>
        <a:xfrm>
          <a:off x="4168602" y="420814"/>
          <a:ext cx="3409880" cy="216527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FE7E56C-0014-AE45-96A3-E4D102D78219}">
      <dsp:nvSpPr>
        <dsp:cNvPr id="0" name=""/>
        <dsp:cNvSpPr/>
      </dsp:nvSpPr>
      <dsp:spPr>
        <a:xfrm>
          <a:off x="4547478" y="780745"/>
          <a:ext cx="3409880" cy="21652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Century Gothic" panose="020B0502020202020204" pitchFamily="34" charset="0"/>
            </a:rPr>
            <a:t>Stay Tuned for our new reporting and grading system “</a:t>
          </a:r>
          <a:r>
            <a:rPr lang="en-US" sz="2600" kern="1200" dirty="0" err="1">
              <a:latin typeface="Century Gothic" panose="020B0502020202020204" pitchFamily="34" charset="0"/>
            </a:rPr>
            <a:t>TeacherEase</a:t>
          </a:r>
          <a:r>
            <a:rPr lang="en-US" sz="2600" kern="1200" dirty="0">
              <a:latin typeface="Century Gothic" panose="020B0502020202020204" pitchFamily="34" charset="0"/>
            </a:rPr>
            <a:t>” </a:t>
          </a:r>
        </a:p>
      </dsp:txBody>
      <dsp:txXfrm>
        <a:off x="4610897" y="844164"/>
        <a:ext cx="3283042" cy="2038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B35CA-0568-2645-9D77-123B49449795}">
      <dsp:nvSpPr>
        <dsp:cNvPr id="0" name=""/>
        <dsp:cNvSpPr/>
      </dsp:nvSpPr>
      <dsp:spPr>
        <a:xfrm>
          <a:off x="0" y="15089"/>
          <a:ext cx="5804162" cy="7300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t>Work that was unfinished at school</a:t>
          </a:r>
          <a:endParaRPr lang="en-US" sz="1500" kern="1200" dirty="0"/>
        </a:p>
      </dsp:txBody>
      <dsp:txXfrm>
        <a:off x="35640" y="50729"/>
        <a:ext cx="5732882" cy="658800"/>
      </dsp:txXfrm>
    </dsp:sp>
    <dsp:sp modelId="{B4E98F9F-61B3-1045-8640-1D6F26FA1557}">
      <dsp:nvSpPr>
        <dsp:cNvPr id="0" name=""/>
        <dsp:cNvSpPr/>
      </dsp:nvSpPr>
      <dsp:spPr>
        <a:xfrm>
          <a:off x="0" y="872370"/>
          <a:ext cx="5804162" cy="730080"/>
        </a:xfrm>
        <a:prstGeom prst="roundRect">
          <a:avLst/>
        </a:prstGeom>
        <a:solidFill>
          <a:schemeClr val="accent2">
            <a:hueOff val="-13408"/>
            <a:satOff val="-7694"/>
            <a:lumOff val="20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t>Extra practice or challenge work</a:t>
          </a:r>
          <a:r>
            <a:rPr lang="en-US" sz="1800" b="1" kern="1200" dirty="0"/>
            <a:t>  </a:t>
          </a:r>
          <a:endParaRPr lang="en-US" sz="1500" kern="1200" dirty="0"/>
        </a:p>
      </dsp:txBody>
      <dsp:txXfrm>
        <a:off x="35640" y="908010"/>
        <a:ext cx="5732882" cy="658800"/>
      </dsp:txXfrm>
    </dsp:sp>
    <dsp:sp modelId="{3DB5E0D0-BF2A-0242-A833-3779A44D7B14}">
      <dsp:nvSpPr>
        <dsp:cNvPr id="0" name=""/>
        <dsp:cNvSpPr/>
      </dsp:nvSpPr>
      <dsp:spPr>
        <a:xfrm>
          <a:off x="0" y="1714770"/>
          <a:ext cx="5804162" cy="730080"/>
        </a:xfrm>
        <a:prstGeom prst="roundRect">
          <a:avLst/>
        </a:prstGeom>
        <a:solidFill>
          <a:schemeClr val="accent2">
            <a:hueOff val="-26816"/>
            <a:satOff val="-15389"/>
            <a:lumOff val="41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t>Special projects</a:t>
          </a:r>
          <a:endParaRPr lang="en-US" sz="1600" kern="1200" dirty="0"/>
        </a:p>
      </dsp:txBody>
      <dsp:txXfrm>
        <a:off x="35640" y="1750410"/>
        <a:ext cx="5732882" cy="658800"/>
      </dsp:txXfrm>
    </dsp:sp>
    <dsp:sp modelId="{0B7B2E2B-2CCE-AD45-98DE-0528C8A35A44}">
      <dsp:nvSpPr>
        <dsp:cNvPr id="0" name=""/>
        <dsp:cNvSpPr/>
      </dsp:nvSpPr>
      <dsp:spPr>
        <a:xfrm>
          <a:off x="0" y="2557170"/>
          <a:ext cx="5804162" cy="730080"/>
        </a:xfrm>
        <a:prstGeom prst="roundRect">
          <a:avLst/>
        </a:prstGeom>
        <a:solidFill>
          <a:schemeClr val="accent2">
            <a:hueOff val="-40225"/>
            <a:satOff val="-23083"/>
            <a:lumOff val="6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1" kern="1200" dirty="0"/>
            <a:t>Reading</a:t>
          </a:r>
          <a:endParaRPr lang="en-US" sz="1600" i="0" kern="1200" dirty="0"/>
        </a:p>
      </dsp:txBody>
      <dsp:txXfrm>
        <a:off x="35640" y="2592810"/>
        <a:ext cx="5732882" cy="658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8DADF-280C-4543-A3D9-5821406E1DEF}">
      <dsp:nvSpPr>
        <dsp:cNvPr id="0" name=""/>
        <dsp:cNvSpPr/>
      </dsp:nvSpPr>
      <dsp:spPr>
        <a:xfrm>
          <a:off x="0" y="4311443"/>
          <a:ext cx="5295778" cy="141511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Students who did not earn FFF time will have study hall time in class.</a:t>
          </a:r>
        </a:p>
      </dsp:txBody>
      <dsp:txXfrm>
        <a:off x="0" y="4311443"/>
        <a:ext cx="5295778" cy="1415112"/>
      </dsp:txXfrm>
    </dsp:sp>
    <dsp:sp modelId="{A1FFCE46-1B9F-D046-A4EF-546AFD89B39C}">
      <dsp:nvSpPr>
        <dsp:cNvPr id="0" name=""/>
        <dsp:cNvSpPr/>
      </dsp:nvSpPr>
      <dsp:spPr>
        <a:xfrm rot="10800000">
          <a:off x="0" y="2156227"/>
          <a:ext cx="5295778" cy="2176442"/>
        </a:xfrm>
        <a:prstGeom prst="upArrowCallout">
          <a:avLst/>
        </a:prstGeom>
        <a:solidFill>
          <a:schemeClr val="accent2">
            <a:hueOff val="-20112"/>
            <a:satOff val="-11542"/>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During this time, students may have an extra recess, board games in the classroom, a math game, or other activities we deem appropriate.</a:t>
          </a:r>
        </a:p>
      </dsp:txBody>
      <dsp:txXfrm rot="10800000">
        <a:off x="0" y="2156227"/>
        <a:ext cx="5295778" cy="1414187"/>
      </dsp:txXfrm>
    </dsp:sp>
    <dsp:sp modelId="{D50EB0DD-40D3-D949-B2D9-CF8A15CDD254}">
      <dsp:nvSpPr>
        <dsp:cNvPr id="0" name=""/>
        <dsp:cNvSpPr/>
      </dsp:nvSpPr>
      <dsp:spPr>
        <a:xfrm rot="10800000">
          <a:off x="0" y="1012"/>
          <a:ext cx="5295778" cy="2176442"/>
        </a:xfrm>
        <a:prstGeom prst="upArrowCallout">
          <a:avLst/>
        </a:prstGeom>
        <a:solidFill>
          <a:schemeClr val="accent2">
            <a:hueOff val="-40225"/>
            <a:satOff val="-23083"/>
            <a:lumOff val="6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All students who are caught up on their work for the week &amp; have no behavior issues will have the opportunity to participate in Free Fun Friday!</a:t>
          </a:r>
        </a:p>
      </dsp:txBody>
      <dsp:txXfrm rot="10800000">
        <a:off x="0" y="1012"/>
        <a:ext cx="5295778" cy="1414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2D7F66-2C33-2E4C-979C-00B930F4FB7C}">
      <dsp:nvSpPr>
        <dsp:cNvPr id="0" name=""/>
        <dsp:cNvSpPr/>
      </dsp:nvSpPr>
      <dsp:spPr>
        <a:xfrm>
          <a:off x="0" y="3456890"/>
          <a:ext cx="5295778" cy="226809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…will earn participation in the BIG DEAL Party.  This special activity is chosen by the students, such as playing board or card games or watching a movie with popcorn, ice cream sundaes, floats, etc.  </a:t>
          </a:r>
        </a:p>
        <a:p>
          <a:pPr marL="0" lvl="0" indent="0" algn="ctr" defTabSz="889000">
            <a:lnSpc>
              <a:spcPct val="90000"/>
            </a:lnSpc>
            <a:spcBef>
              <a:spcPct val="0"/>
            </a:spcBef>
            <a:spcAft>
              <a:spcPct val="35000"/>
            </a:spcAft>
            <a:buNone/>
          </a:pPr>
          <a:r>
            <a:rPr lang="en-US" sz="2000" kern="1200" dirty="0"/>
            <a:t>Students who haven’t made it to the Big Deal will have a Study Hall.</a:t>
          </a:r>
        </a:p>
      </dsp:txBody>
      <dsp:txXfrm>
        <a:off x="0" y="3456890"/>
        <a:ext cx="5295778" cy="2268094"/>
      </dsp:txXfrm>
    </dsp:sp>
    <dsp:sp modelId="{FF18A800-5D0E-B84D-B254-91086F5E99B5}">
      <dsp:nvSpPr>
        <dsp:cNvPr id="0" name=""/>
        <dsp:cNvSpPr/>
      </dsp:nvSpPr>
      <dsp:spPr>
        <a:xfrm rot="10800000">
          <a:off x="0" y="2582"/>
          <a:ext cx="5295778" cy="3488329"/>
        </a:xfrm>
        <a:prstGeom prst="upArrowCallout">
          <a:avLst/>
        </a:prstGeom>
        <a:solidFill>
          <a:schemeClr val="accent2">
            <a:hueOff val="-40225"/>
            <a:satOff val="-23083"/>
            <a:lumOff val="6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At the end of each quarter, children who: </a:t>
          </a:r>
        </a:p>
      </dsp:txBody>
      <dsp:txXfrm rot="-10800000">
        <a:off x="0" y="2582"/>
        <a:ext cx="5295778" cy="1224403"/>
      </dsp:txXfrm>
    </dsp:sp>
    <dsp:sp modelId="{E00CDB84-5B21-D347-8CC4-E5AD98C2D35E}">
      <dsp:nvSpPr>
        <dsp:cNvPr id="0" name=""/>
        <dsp:cNvSpPr/>
      </dsp:nvSpPr>
      <dsp:spPr>
        <a:xfrm>
          <a:off x="2585" y="1226986"/>
          <a:ext cx="1763535" cy="104301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have made progress with their reading goal</a:t>
          </a:r>
        </a:p>
      </dsp:txBody>
      <dsp:txXfrm>
        <a:off x="2585" y="1226986"/>
        <a:ext cx="1763535" cy="1043010"/>
      </dsp:txXfrm>
    </dsp:sp>
    <dsp:sp modelId="{0D023CA4-B42A-EF4C-9F3D-F38B96D1E0D5}">
      <dsp:nvSpPr>
        <dsp:cNvPr id="0" name=""/>
        <dsp:cNvSpPr/>
      </dsp:nvSpPr>
      <dsp:spPr>
        <a:xfrm>
          <a:off x="1766121" y="1226986"/>
          <a:ext cx="1763535" cy="1043010"/>
        </a:xfrm>
        <a:prstGeom prst="rect">
          <a:avLst/>
        </a:prstGeom>
        <a:solidFill>
          <a:schemeClr val="accent2">
            <a:tint val="40000"/>
            <a:alpha val="90000"/>
            <a:hueOff val="-58176"/>
            <a:satOff val="-12328"/>
            <a:lumOff val="480"/>
            <a:alphaOff val="0"/>
          </a:schemeClr>
        </a:solidFill>
        <a:ln w="15875" cap="flat" cmpd="sng" algn="ctr">
          <a:solidFill>
            <a:schemeClr val="accent2">
              <a:tint val="40000"/>
              <a:alpha val="90000"/>
              <a:hueOff val="-58176"/>
              <a:satOff val="-12328"/>
              <a:lumOff val="4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have less than five incomplete assignments</a:t>
          </a:r>
        </a:p>
      </dsp:txBody>
      <dsp:txXfrm>
        <a:off x="1766121" y="1226986"/>
        <a:ext cx="1763535" cy="1043010"/>
      </dsp:txXfrm>
    </dsp:sp>
    <dsp:sp modelId="{B9D8532E-D030-384A-A323-453565AD6332}">
      <dsp:nvSpPr>
        <dsp:cNvPr id="0" name=""/>
        <dsp:cNvSpPr/>
      </dsp:nvSpPr>
      <dsp:spPr>
        <a:xfrm>
          <a:off x="3529656" y="1226986"/>
          <a:ext cx="1763535" cy="1043010"/>
        </a:xfrm>
        <a:prstGeom prst="rect">
          <a:avLst/>
        </a:prstGeom>
        <a:solidFill>
          <a:schemeClr val="accent2">
            <a:tint val="40000"/>
            <a:alpha val="90000"/>
            <a:hueOff val="-116353"/>
            <a:satOff val="-24655"/>
            <a:lumOff val="961"/>
            <a:alphaOff val="0"/>
          </a:schemeClr>
        </a:solidFill>
        <a:ln w="15875" cap="flat" cmpd="sng" algn="ctr">
          <a:solidFill>
            <a:schemeClr val="accent2">
              <a:tint val="40000"/>
              <a:alpha val="90000"/>
              <a:hueOff val="-116353"/>
              <a:satOff val="-24655"/>
              <a:lumOff val="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have no major behavior incidents</a:t>
          </a:r>
        </a:p>
      </dsp:txBody>
      <dsp:txXfrm>
        <a:off x="3529656" y="1226986"/>
        <a:ext cx="1763535" cy="1043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36A06-5C40-4AAF-88D0-485D2F39CFC4}">
      <dsp:nvSpPr>
        <dsp:cNvPr id="0" name=""/>
        <dsp:cNvSpPr/>
      </dsp:nvSpPr>
      <dsp:spPr>
        <a:xfrm>
          <a:off x="0" y="1720"/>
          <a:ext cx="5889686" cy="7332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A850AF-3F9E-4539-A4C4-E928B456015D}">
      <dsp:nvSpPr>
        <dsp:cNvPr id="0" name=""/>
        <dsp:cNvSpPr/>
      </dsp:nvSpPr>
      <dsp:spPr>
        <a:xfrm>
          <a:off x="221797" y="166693"/>
          <a:ext cx="403267" cy="4032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77126E-AD4E-4676-99C2-F5BE108A6AAC}">
      <dsp:nvSpPr>
        <dsp:cNvPr id="0" name=""/>
        <dsp:cNvSpPr/>
      </dsp:nvSpPr>
      <dsp:spPr>
        <a:xfrm>
          <a:off x="846861" y="1720"/>
          <a:ext cx="5042824" cy="73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98" tIns="77598" rIns="77598" bIns="77598" numCol="1" spcCol="1270" anchor="ctr" anchorCtr="0">
          <a:noAutofit/>
        </a:bodyPr>
        <a:lstStyle/>
        <a:p>
          <a:pPr marL="0" lvl="0" indent="0" algn="l" defTabSz="844550">
            <a:lnSpc>
              <a:spcPct val="100000"/>
            </a:lnSpc>
            <a:spcBef>
              <a:spcPct val="0"/>
            </a:spcBef>
            <a:spcAft>
              <a:spcPct val="35000"/>
            </a:spcAft>
            <a:buNone/>
          </a:pPr>
          <a:r>
            <a:rPr lang="en-US" sz="1900" kern="1200"/>
            <a:t>Paradise Ridge Challenge Course</a:t>
          </a:r>
        </a:p>
      </dsp:txBody>
      <dsp:txXfrm>
        <a:off x="846861" y="1720"/>
        <a:ext cx="5042824" cy="733213"/>
      </dsp:txXfrm>
    </dsp:sp>
    <dsp:sp modelId="{020DCF92-6536-49FE-A7E1-84B183FA1263}">
      <dsp:nvSpPr>
        <dsp:cNvPr id="0" name=""/>
        <dsp:cNvSpPr/>
      </dsp:nvSpPr>
      <dsp:spPr>
        <a:xfrm>
          <a:off x="0" y="918237"/>
          <a:ext cx="5889686" cy="7332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BC7CB-7340-4299-8A5D-BB127106EA28}">
      <dsp:nvSpPr>
        <dsp:cNvPr id="0" name=""/>
        <dsp:cNvSpPr/>
      </dsp:nvSpPr>
      <dsp:spPr>
        <a:xfrm>
          <a:off x="221797" y="1083210"/>
          <a:ext cx="403267" cy="4032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9F6363-4058-4E53-924C-9EB29B87E830}">
      <dsp:nvSpPr>
        <dsp:cNvPr id="0" name=""/>
        <dsp:cNvSpPr/>
      </dsp:nvSpPr>
      <dsp:spPr>
        <a:xfrm>
          <a:off x="846861" y="918237"/>
          <a:ext cx="5042824" cy="73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98" tIns="77598" rIns="77598" bIns="77598" numCol="1" spcCol="1270" anchor="ctr" anchorCtr="0">
          <a:noAutofit/>
        </a:bodyPr>
        <a:lstStyle/>
        <a:p>
          <a:pPr marL="0" lvl="0" indent="0" algn="l" defTabSz="844550">
            <a:lnSpc>
              <a:spcPct val="100000"/>
            </a:lnSpc>
            <a:spcBef>
              <a:spcPct val="0"/>
            </a:spcBef>
            <a:spcAft>
              <a:spcPct val="35000"/>
            </a:spcAft>
            <a:buNone/>
          </a:pPr>
          <a:r>
            <a:rPr lang="en-US" sz="1900" kern="1200"/>
            <a:t>Student Council</a:t>
          </a:r>
        </a:p>
      </dsp:txBody>
      <dsp:txXfrm>
        <a:off x="846861" y="918237"/>
        <a:ext cx="5042824" cy="733213"/>
      </dsp:txXfrm>
    </dsp:sp>
    <dsp:sp modelId="{DFCDD3C8-4038-4ED7-BBF6-8EDF9A83C437}">
      <dsp:nvSpPr>
        <dsp:cNvPr id="0" name=""/>
        <dsp:cNvSpPr/>
      </dsp:nvSpPr>
      <dsp:spPr>
        <a:xfrm>
          <a:off x="0" y="1834755"/>
          <a:ext cx="5889686" cy="7332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61FC0-19C9-4AAE-B333-DCB7F3FF00B4}">
      <dsp:nvSpPr>
        <dsp:cNvPr id="0" name=""/>
        <dsp:cNvSpPr/>
      </dsp:nvSpPr>
      <dsp:spPr>
        <a:xfrm>
          <a:off x="221797" y="1999728"/>
          <a:ext cx="403267" cy="4032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7C4FB4-FE0F-491E-A53C-484960DA063E}">
      <dsp:nvSpPr>
        <dsp:cNvPr id="0" name=""/>
        <dsp:cNvSpPr/>
      </dsp:nvSpPr>
      <dsp:spPr>
        <a:xfrm>
          <a:off x="846861" y="1834755"/>
          <a:ext cx="5042824" cy="73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98" tIns="77598" rIns="77598" bIns="77598" numCol="1" spcCol="1270" anchor="ctr" anchorCtr="0">
          <a:noAutofit/>
        </a:bodyPr>
        <a:lstStyle/>
        <a:p>
          <a:pPr marL="0" lvl="0" indent="0" algn="l" defTabSz="844550">
            <a:lnSpc>
              <a:spcPct val="100000"/>
            </a:lnSpc>
            <a:spcBef>
              <a:spcPct val="0"/>
            </a:spcBef>
            <a:spcAft>
              <a:spcPct val="35000"/>
            </a:spcAft>
            <a:buNone/>
          </a:pPr>
          <a:r>
            <a:rPr lang="en-US" sz="1900" kern="1200"/>
            <a:t>2</a:t>
          </a:r>
          <a:r>
            <a:rPr lang="en-US" sz="1900" kern="1200" baseline="30000"/>
            <a:t>nd</a:t>
          </a:r>
          <a:r>
            <a:rPr lang="en-US" sz="1900" kern="1200"/>
            <a:t> Grade Buddies</a:t>
          </a:r>
        </a:p>
      </dsp:txBody>
      <dsp:txXfrm>
        <a:off x="846861" y="1834755"/>
        <a:ext cx="5042824" cy="733213"/>
      </dsp:txXfrm>
    </dsp:sp>
    <dsp:sp modelId="{A11A3C5F-6CFA-49B3-9EC3-F6A142E096D5}">
      <dsp:nvSpPr>
        <dsp:cNvPr id="0" name=""/>
        <dsp:cNvSpPr/>
      </dsp:nvSpPr>
      <dsp:spPr>
        <a:xfrm>
          <a:off x="0" y="2751272"/>
          <a:ext cx="5889686" cy="7332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0C654E-D461-4154-8CC9-CDE4299422F9}">
      <dsp:nvSpPr>
        <dsp:cNvPr id="0" name=""/>
        <dsp:cNvSpPr/>
      </dsp:nvSpPr>
      <dsp:spPr>
        <a:xfrm>
          <a:off x="221797" y="2916245"/>
          <a:ext cx="403267" cy="4032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195F6A-E087-4B8E-9F93-04753EC4FC07}">
      <dsp:nvSpPr>
        <dsp:cNvPr id="0" name=""/>
        <dsp:cNvSpPr/>
      </dsp:nvSpPr>
      <dsp:spPr>
        <a:xfrm>
          <a:off x="846861" y="2751272"/>
          <a:ext cx="5042824" cy="73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98" tIns="77598" rIns="77598" bIns="77598" numCol="1" spcCol="1270" anchor="ctr" anchorCtr="0">
          <a:noAutofit/>
        </a:bodyPr>
        <a:lstStyle/>
        <a:p>
          <a:pPr marL="0" lvl="0" indent="0" algn="l" defTabSz="844550">
            <a:lnSpc>
              <a:spcPct val="100000"/>
            </a:lnSpc>
            <a:spcBef>
              <a:spcPct val="0"/>
            </a:spcBef>
            <a:spcAft>
              <a:spcPct val="35000"/>
            </a:spcAft>
            <a:buNone/>
          </a:pPr>
          <a:r>
            <a:rPr lang="en-US" sz="1900" kern="1200"/>
            <a:t>Science on Ice</a:t>
          </a:r>
        </a:p>
      </dsp:txBody>
      <dsp:txXfrm>
        <a:off x="846861" y="2751272"/>
        <a:ext cx="5042824" cy="733213"/>
      </dsp:txXfrm>
    </dsp:sp>
    <dsp:sp modelId="{698E7777-F668-49CA-8547-FBBCC1965031}">
      <dsp:nvSpPr>
        <dsp:cNvPr id="0" name=""/>
        <dsp:cNvSpPr/>
      </dsp:nvSpPr>
      <dsp:spPr>
        <a:xfrm>
          <a:off x="0" y="3667789"/>
          <a:ext cx="5889686" cy="7332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94EA40-33DF-4B91-9E5F-0FD9FE45C7BC}">
      <dsp:nvSpPr>
        <dsp:cNvPr id="0" name=""/>
        <dsp:cNvSpPr/>
      </dsp:nvSpPr>
      <dsp:spPr>
        <a:xfrm>
          <a:off x="221797" y="3832762"/>
          <a:ext cx="403267" cy="40326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C17BE6-66BD-4DD8-863A-C9784CE4290C}">
      <dsp:nvSpPr>
        <dsp:cNvPr id="0" name=""/>
        <dsp:cNvSpPr/>
      </dsp:nvSpPr>
      <dsp:spPr>
        <a:xfrm>
          <a:off x="846861" y="3667789"/>
          <a:ext cx="5042824" cy="73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98" tIns="77598" rIns="77598" bIns="77598" numCol="1" spcCol="1270" anchor="ctr" anchorCtr="0">
          <a:noAutofit/>
        </a:bodyPr>
        <a:lstStyle/>
        <a:p>
          <a:pPr marL="0" lvl="0" indent="0" algn="l" defTabSz="844550">
            <a:lnSpc>
              <a:spcPct val="100000"/>
            </a:lnSpc>
            <a:spcBef>
              <a:spcPct val="0"/>
            </a:spcBef>
            <a:spcAft>
              <a:spcPct val="35000"/>
            </a:spcAft>
            <a:buNone/>
          </a:pPr>
          <a:r>
            <a:rPr lang="en-US" sz="1900" kern="1200"/>
            <a:t>Lower Granite Dam</a:t>
          </a:r>
        </a:p>
      </dsp:txBody>
      <dsp:txXfrm>
        <a:off x="846861" y="3667789"/>
        <a:ext cx="5042824" cy="733213"/>
      </dsp:txXfrm>
    </dsp:sp>
    <dsp:sp modelId="{CC11DAA1-3268-4287-8467-7DCF63F42EB9}">
      <dsp:nvSpPr>
        <dsp:cNvPr id="0" name=""/>
        <dsp:cNvSpPr/>
      </dsp:nvSpPr>
      <dsp:spPr>
        <a:xfrm>
          <a:off x="0" y="4584306"/>
          <a:ext cx="5889686" cy="73321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A9774-F5EE-4CB9-A63B-2A62A1CCE9A0}">
      <dsp:nvSpPr>
        <dsp:cNvPr id="0" name=""/>
        <dsp:cNvSpPr/>
      </dsp:nvSpPr>
      <dsp:spPr>
        <a:xfrm>
          <a:off x="221797" y="4749279"/>
          <a:ext cx="403267" cy="40326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BB56FF-13A3-4268-B672-EE50A6B76234}">
      <dsp:nvSpPr>
        <dsp:cNvPr id="0" name=""/>
        <dsp:cNvSpPr/>
      </dsp:nvSpPr>
      <dsp:spPr>
        <a:xfrm>
          <a:off x="846861" y="4584306"/>
          <a:ext cx="5042824" cy="733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598" tIns="77598" rIns="77598" bIns="77598" numCol="1" spcCol="1270" anchor="ctr" anchorCtr="0">
          <a:noAutofit/>
        </a:bodyPr>
        <a:lstStyle/>
        <a:p>
          <a:pPr marL="0" lvl="0" indent="0" algn="l" defTabSz="844550">
            <a:lnSpc>
              <a:spcPct val="100000"/>
            </a:lnSpc>
            <a:spcBef>
              <a:spcPct val="0"/>
            </a:spcBef>
            <a:spcAft>
              <a:spcPct val="35000"/>
            </a:spcAft>
            <a:buNone/>
          </a:pPr>
          <a:r>
            <a:rPr lang="en-US" sz="1900" kern="1200"/>
            <a:t>Graduation</a:t>
          </a:r>
        </a:p>
      </dsp:txBody>
      <dsp:txXfrm>
        <a:off x="846861" y="4584306"/>
        <a:ext cx="5042824" cy="7332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976EED-25E0-DF4B-ACE0-D3D5731D8869}"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0615DAF6-6F9D-1A40-BFFC-48A9F4E90918}"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68392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976EED-25E0-DF4B-ACE0-D3D5731D8869}"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5DAF6-6F9D-1A40-BFFC-48A9F4E90918}" type="slidenum">
              <a:rPr lang="en-US" smtClean="0"/>
              <a:t>‹#›</a:t>
            </a:fld>
            <a:endParaRPr lang="en-US"/>
          </a:p>
        </p:txBody>
      </p:sp>
    </p:spTree>
    <p:extLst>
      <p:ext uri="{BB962C8B-B14F-4D97-AF65-F5344CB8AC3E}">
        <p14:creationId xmlns:p14="http://schemas.microsoft.com/office/powerpoint/2010/main" val="77545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976EED-25E0-DF4B-ACE0-D3D5731D8869}"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5DAF6-6F9D-1A40-BFFC-48A9F4E90918}" type="slidenum">
              <a:rPr lang="en-US" smtClean="0"/>
              <a:t>‹#›</a:t>
            </a:fld>
            <a:endParaRPr lang="en-US"/>
          </a:p>
        </p:txBody>
      </p:sp>
    </p:spTree>
    <p:extLst>
      <p:ext uri="{BB962C8B-B14F-4D97-AF65-F5344CB8AC3E}">
        <p14:creationId xmlns:p14="http://schemas.microsoft.com/office/powerpoint/2010/main" val="159640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976EED-25E0-DF4B-ACE0-D3D5731D8869}"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5DAF6-6F9D-1A40-BFFC-48A9F4E90918}"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65961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976EED-25E0-DF4B-ACE0-D3D5731D8869}" type="datetimeFigureOut">
              <a:rPr lang="en-US" smtClean="0"/>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5DAF6-6F9D-1A40-BFFC-48A9F4E90918}" type="slidenum">
              <a:rPr lang="en-US" smtClean="0"/>
              <a:t>‹#›</a:t>
            </a:fld>
            <a:endParaRPr lang="en-US"/>
          </a:p>
        </p:txBody>
      </p:sp>
    </p:spTree>
    <p:extLst>
      <p:ext uri="{BB962C8B-B14F-4D97-AF65-F5344CB8AC3E}">
        <p14:creationId xmlns:p14="http://schemas.microsoft.com/office/powerpoint/2010/main" val="59656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976EED-25E0-DF4B-ACE0-D3D5731D8869}" type="datetimeFigureOut">
              <a:rPr lang="en-US" smtClean="0"/>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5DAF6-6F9D-1A40-BFFC-48A9F4E90918}"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6334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976EED-25E0-DF4B-ACE0-D3D5731D8869}" type="datetimeFigureOut">
              <a:rPr lang="en-US" smtClean="0"/>
              <a:t>9/11/19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5DAF6-6F9D-1A40-BFFC-48A9F4E90918}" type="slidenum">
              <a:rPr lang="en-US" smtClean="0"/>
              <a:t>‹#›</a:t>
            </a:fld>
            <a:endParaRPr lang="en-US"/>
          </a:p>
        </p:txBody>
      </p:sp>
    </p:spTree>
    <p:extLst>
      <p:ext uri="{BB962C8B-B14F-4D97-AF65-F5344CB8AC3E}">
        <p14:creationId xmlns:p14="http://schemas.microsoft.com/office/powerpoint/2010/main" val="21592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976EED-25E0-DF4B-ACE0-D3D5731D8869}" type="datetimeFigureOut">
              <a:rPr lang="en-US" smtClean="0"/>
              <a:t>9/11/19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5DAF6-6F9D-1A40-BFFC-48A9F4E90918}"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3905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7976EED-25E0-DF4B-ACE0-D3D5731D8869}" type="datetimeFigureOut">
              <a:rPr lang="en-US" smtClean="0"/>
              <a:t>9/11/19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15DAF6-6F9D-1A40-BFFC-48A9F4E90918}" type="slidenum">
              <a:rPr lang="en-US" smtClean="0"/>
              <a:t>‹#›</a:t>
            </a:fld>
            <a:endParaRPr lang="en-US"/>
          </a:p>
        </p:txBody>
      </p:sp>
    </p:spTree>
    <p:extLst>
      <p:ext uri="{BB962C8B-B14F-4D97-AF65-F5344CB8AC3E}">
        <p14:creationId xmlns:p14="http://schemas.microsoft.com/office/powerpoint/2010/main" val="32593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976EED-25E0-DF4B-ACE0-D3D5731D8869}" type="datetimeFigureOut">
              <a:rPr lang="en-US" smtClean="0"/>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5DAF6-6F9D-1A40-BFFC-48A9F4E90918}" type="slidenum">
              <a:rPr lang="en-US" smtClean="0"/>
              <a:t>‹#›</a:t>
            </a:fld>
            <a:endParaRPr lang="en-US"/>
          </a:p>
        </p:txBody>
      </p:sp>
    </p:spTree>
    <p:extLst>
      <p:ext uri="{BB962C8B-B14F-4D97-AF65-F5344CB8AC3E}">
        <p14:creationId xmlns:p14="http://schemas.microsoft.com/office/powerpoint/2010/main" val="212761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976EED-25E0-DF4B-ACE0-D3D5731D8869}" type="datetimeFigureOut">
              <a:rPr lang="en-US" smtClean="0"/>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5DAF6-6F9D-1A40-BFFC-48A9F4E90918}" type="slidenum">
              <a:rPr lang="en-US" smtClean="0"/>
              <a:t>‹#›</a:t>
            </a:fld>
            <a:endParaRPr lang="en-US"/>
          </a:p>
        </p:txBody>
      </p:sp>
    </p:spTree>
    <p:extLst>
      <p:ext uri="{BB962C8B-B14F-4D97-AF65-F5344CB8AC3E}">
        <p14:creationId xmlns:p14="http://schemas.microsoft.com/office/powerpoint/2010/main" val="403362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F7976EED-25E0-DF4B-ACE0-D3D5731D8869}" type="datetimeFigureOut">
              <a:rPr lang="en-US" smtClean="0"/>
              <a:t>9/11/19</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0615DAF6-6F9D-1A40-BFFC-48A9F4E90918}"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936010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0" name="Picture 89">
            <a:extLst>
              <a:ext uri="{FF2B5EF4-FFF2-40B4-BE49-F238E27FC236}">
                <a16:creationId xmlns:a16="http://schemas.microsoft.com/office/drawing/2014/main" id="{C64ED39C-5C58-4353-B1A6-982FB540E4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92" name="Picture 91">
            <a:extLst>
              <a:ext uri="{FF2B5EF4-FFF2-40B4-BE49-F238E27FC236}">
                <a16:creationId xmlns:a16="http://schemas.microsoft.com/office/drawing/2014/main" id="{04F3EDC4-B948-4D45-A39B-271F1A1A16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94" name="Rectangle 93">
            <a:extLst>
              <a:ext uri="{FF2B5EF4-FFF2-40B4-BE49-F238E27FC236}">
                <a16:creationId xmlns:a16="http://schemas.microsoft.com/office/drawing/2014/main" id="{EF9EEB06-EB25-4896-9640-DF9F862CD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C0ADD3B2-C8EF-4E30-94FE-46CE8565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ABF3D5E5-3E9D-4FB7-BFCB-9E7C87D7F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72C8E67F-FDFF-42D4-8425-CD3C7AAA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xtBox 101">
            <a:extLst>
              <a:ext uri="{FF2B5EF4-FFF2-40B4-BE49-F238E27FC236}">
                <a16:creationId xmlns:a16="http://schemas.microsoft.com/office/drawing/2014/main" id="{95006CC4-CE98-4F49-9977-F4E280E8631F}"/>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104" name="Rectangle 103">
            <a:extLst>
              <a:ext uri="{FF2B5EF4-FFF2-40B4-BE49-F238E27FC236}">
                <a16:creationId xmlns:a16="http://schemas.microsoft.com/office/drawing/2014/main" id="{1C9E292D-AC4C-49E1-AA53-5A8FF9A7A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Picture 105">
            <a:extLst>
              <a:ext uri="{FF2B5EF4-FFF2-40B4-BE49-F238E27FC236}">
                <a16:creationId xmlns:a16="http://schemas.microsoft.com/office/drawing/2014/main" id="{58648BA7-E359-41C9-A01F-A280595857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8" name="Picture 107">
            <a:extLst>
              <a:ext uri="{FF2B5EF4-FFF2-40B4-BE49-F238E27FC236}">
                <a16:creationId xmlns:a16="http://schemas.microsoft.com/office/drawing/2014/main" id="{01E00C04-E4DA-4D35-B5C7-0305B9E9272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0" name="Rectangle 109">
            <a:extLst>
              <a:ext uri="{FF2B5EF4-FFF2-40B4-BE49-F238E27FC236}">
                <a16:creationId xmlns:a16="http://schemas.microsoft.com/office/drawing/2014/main" id="{22274AFC-84F3-494E-99CF-C52D164CA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B8E526-0F75-47B3-9068-DB29F29D8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BB4243-EB13-DA49-AE7F-530FD612707C}"/>
              </a:ext>
            </a:extLst>
          </p:cNvPr>
          <p:cNvSpPr>
            <a:spLocks noGrp="1"/>
          </p:cNvSpPr>
          <p:nvPr>
            <p:ph type="title"/>
          </p:nvPr>
        </p:nvSpPr>
        <p:spPr>
          <a:xfrm>
            <a:off x="2191282" y="4473520"/>
            <a:ext cx="8621710" cy="1356199"/>
          </a:xfrm>
        </p:spPr>
        <p:txBody>
          <a:bodyPr vert="horz" lIns="91440" tIns="45720" rIns="91440" bIns="45720" rtlCol="0" anchor="t">
            <a:normAutofit/>
          </a:bodyPr>
          <a:lstStyle/>
          <a:p>
            <a:r>
              <a:rPr lang="en-US" sz="6600" dirty="0">
                <a:latin typeface="AGMondayBunday Medium" panose="02000603000000000000" pitchFamily="2" charset="0"/>
                <a:ea typeface="AGMondayBunday Medium" panose="02000603000000000000" pitchFamily="2" charset="0"/>
              </a:rPr>
              <a:t>5</a:t>
            </a:r>
            <a:r>
              <a:rPr lang="en-US" sz="6600" baseline="30000" dirty="0">
                <a:latin typeface="AGMondayBunday Medium" panose="02000603000000000000" pitchFamily="2" charset="0"/>
                <a:ea typeface="AGMondayBunday Medium" panose="02000603000000000000" pitchFamily="2" charset="0"/>
              </a:rPr>
              <a:t>th</a:t>
            </a:r>
            <a:r>
              <a:rPr lang="en-US" sz="6600" dirty="0">
                <a:latin typeface="AGMondayBunday Medium" panose="02000603000000000000" pitchFamily="2" charset="0"/>
                <a:ea typeface="AGMondayBunday Medium" panose="02000603000000000000" pitchFamily="2" charset="0"/>
              </a:rPr>
              <a:t> Grade Parent Night</a:t>
            </a:r>
          </a:p>
        </p:txBody>
      </p:sp>
      <p:sp>
        <p:nvSpPr>
          <p:cNvPr id="114" name="Rectangle 113">
            <a:extLst>
              <a:ext uri="{FF2B5EF4-FFF2-40B4-BE49-F238E27FC236}">
                <a16:creationId xmlns:a16="http://schemas.microsoft.com/office/drawing/2014/main" id="{A361A435-D46B-4868-948C-0B796B9E1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DD61C95-7C90-2B44-B2B0-32A24B82E9C1}"/>
              </a:ext>
            </a:extLst>
          </p:cNvPr>
          <p:cNvPicPr>
            <a:picLocks noChangeAspect="1"/>
          </p:cNvPicPr>
          <p:nvPr/>
        </p:nvPicPr>
        <p:blipFill rotWithShape="1">
          <a:blip r:embed="rId5"/>
          <a:srcRect l="-21" t="5150" r="21" b="8559"/>
          <a:stretch/>
        </p:blipFill>
        <p:spPr>
          <a:xfrm>
            <a:off x="1005401" y="0"/>
            <a:ext cx="10424160" cy="4047775"/>
          </a:xfrm>
          <a:prstGeom prst="rect">
            <a:avLst/>
          </a:prstGeom>
          <a:ln>
            <a:solidFill>
              <a:schemeClr val="accent6"/>
            </a:solidFill>
          </a:ln>
        </p:spPr>
      </p:pic>
      <p:sp>
        <p:nvSpPr>
          <p:cNvPr id="116" name="Rectangle 115">
            <a:extLst>
              <a:ext uri="{FF2B5EF4-FFF2-40B4-BE49-F238E27FC236}">
                <a16:creationId xmlns:a16="http://schemas.microsoft.com/office/drawing/2014/main" id="{3A5318A6-73E0-4A4F-AEF8-4F8FA0985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56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7">
            <a:extLst>
              <a:ext uri="{FF2B5EF4-FFF2-40B4-BE49-F238E27FC236}">
                <a16:creationId xmlns:a16="http://schemas.microsoft.com/office/drawing/2014/main" id="{EC0294F1-7EE2-4EB9-A41B-908481D40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32"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36" name="Rectangle 29">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3968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6D868-3C7E-4F4E-948B-CF3E61A1D027}"/>
              </a:ext>
            </a:extLst>
          </p:cNvPr>
          <p:cNvSpPr>
            <a:spLocks noGrp="1"/>
          </p:cNvSpPr>
          <p:nvPr>
            <p:ph type="title"/>
          </p:nvPr>
        </p:nvSpPr>
        <p:spPr>
          <a:xfrm>
            <a:off x="1535852" y="562102"/>
            <a:ext cx="7958331" cy="1077229"/>
          </a:xfrm>
        </p:spPr>
        <p:txBody>
          <a:bodyPr>
            <a:normAutofit/>
          </a:bodyPr>
          <a:lstStyle/>
          <a:p>
            <a:pPr algn="l"/>
            <a:r>
              <a:rPr lang="en-US" dirty="0">
                <a:latin typeface="AGMondayBunday Medium" panose="02000603000000000000" pitchFamily="2" charset="0"/>
                <a:ea typeface="AGMondayBunday Medium" panose="02000603000000000000" pitchFamily="2" charset="0"/>
              </a:rPr>
              <a:t>What About Homework? </a:t>
            </a:r>
          </a:p>
        </p:txBody>
      </p:sp>
      <p:sp>
        <p:nvSpPr>
          <p:cNvPr id="37" name="Rectangle 31">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6F95F0F-5B9A-45F4-AC78-488D069466F4}"/>
              </a:ext>
            </a:extLst>
          </p:cNvPr>
          <p:cNvGraphicFramePr>
            <a:graphicFrameLocks noGrp="1"/>
          </p:cNvGraphicFramePr>
          <p:nvPr>
            <p:ph idx="1"/>
            <p:extLst>
              <p:ext uri="{D42A27DB-BD31-4B8C-83A1-F6EECF244321}">
                <p14:modId xmlns:p14="http://schemas.microsoft.com/office/powerpoint/2010/main" val="1200425660"/>
              </p:ext>
            </p:extLst>
          </p:nvPr>
        </p:nvGraphicFramePr>
        <p:xfrm>
          <a:off x="3191787" y="2937020"/>
          <a:ext cx="5804162" cy="3317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 name="TextBox 37">
            <a:extLst>
              <a:ext uri="{FF2B5EF4-FFF2-40B4-BE49-F238E27FC236}">
                <a16:creationId xmlns:a16="http://schemas.microsoft.com/office/drawing/2014/main" id="{C50FD33A-0AD1-D94E-B89B-3948C39C117D}"/>
              </a:ext>
            </a:extLst>
          </p:cNvPr>
          <p:cNvSpPr txBox="1"/>
          <p:nvPr/>
        </p:nvSpPr>
        <p:spPr>
          <a:xfrm>
            <a:off x="1422201" y="1378001"/>
            <a:ext cx="9425294" cy="1200329"/>
          </a:xfrm>
          <a:prstGeom prst="rect">
            <a:avLst/>
          </a:prstGeom>
          <a:noFill/>
        </p:spPr>
        <p:txBody>
          <a:bodyPr wrap="square" rtlCol="0">
            <a:spAutoFit/>
          </a:bodyPr>
          <a:lstStyle/>
          <a:p>
            <a:r>
              <a:rPr lang="en-US" sz="2400" dirty="0">
                <a:latin typeface="Century Gothic" panose="020B0502020202020204" pitchFamily="34" charset="0"/>
              </a:rPr>
              <a:t>Homework should </a:t>
            </a:r>
            <a:r>
              <a:rPr lang="en-US" sz="2400" i="1" dirty="0">
                <a:latin typeface="Century Gothic" panose="020B0502020202020204" pitchFamily="34" charset="0"/>
              </a:rPr>
              <a:t>support</a:t>
            </a:r>
            <a:r>
              <a:rPr lang="en-US" sz="2400" dirty="0">
                <a:latin typeface="Century Gothic" panose="020B0502020202020204" pitchFamily="34" charset="0"/>
              </a:rPr>
              <a:t> the learning that is happening at school. With that in mind, your child may bring home any of the following types of homework. </a:t>
            </a:r>
            <a:r>
              <a:rPr lang="en-US" sz="2400" dirty="0">
                <a:highlight>
                  <a:srgbClr val="FFFF00"/>
                </a:highlight>
                <a:latin typeface="Century Gothic" panose="020B0502020202020204" pitchFamily="34" charset="0"/>
              </a:rPr>
              <a:t> </a:t>
            </a:r>
          </a:p>
        </p:txBody>
      </p:sp>
    </p:spTree>
    <p:extLst>
      <p:ext uri="{BB962C8B-B14F-4D97-AF65-F5344CB8AC3E}">
        <p14:creationId xmlns:p14="http://schemas.microsoft.com/office/powerpoint/2010/main" val="8648186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35D8CB3B-B9FC-0F4D-A7AD-69269BE859C9}"/>
              </a:ext>
            </a:extLst>
          </p:cNvPr>
          <p:cNvSpPr>
            <a:spLocks noGrp="1"/>
          </p:cNvSpPr>
          <p:nvPr>
            <p:ph type="title"/>
          </p:nvPr>
        </p:nvSpPr>
        <p:spPr>
          <a:xfrm>
            <a:off x="2611808" y="1022548"/>
            <a:ext cx="7958331" cy="1308063"/>
          </a:xfrm>
        </p:spPr>
        <p:txBody>
          <a:bodyPr anchor="b">
            <a:normAutofit/>
          </a:bodyPr>
          <a:lstStyle/>
          <a:p>
            <a:pPr algn="l"/>
            <a:r>
              <a:rPr lang="en-US" sz="4400">
                <a:solidFill>
                  <a:srgbClr val="1F2D29"/>
                </a:solidFill>
                <a:latin typeface="AGMondayBunday Medium" panose="02000603000000000000" pitchFamily="2" charset="0"/>
                <a:ea typeface="AGMondayBunday Medium" panose="02000603000000000000" pitchFamily="2" charset="0"/>
              </a:rPr>
              <a:t>Unfinished Work </a:t>
            </a:r>
          </a:p>
        </p:txBody>
      </p:sp>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rgbClr val="3147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31C6ACD-6550-4844-BAA6-D84C8B843351}"/>
              </a:ext>
            </a:extLst>
          </p:cNvPr>
          <p:cNvSpPr>
            <a:spLocks noGrp="1"/>
          </p:cNvSpPr>
          <p:nvPr>
            <p:ph idx="1"/>
          </p:nvPr>
        </p:nvSpPr>
        <p:spPr>
          <a:xfrm>
            <a:off x="2302933" y="2641604"/>
            <a:ext cx="7621606" cy="3443107"/>
          </a:xfrm>
        </p:spPr>
        <p:txBody>
          <a:bodyPr anchor="t">
            <a:normAutofit/>
          </a:bodyPr>
          <a:lstStyle/>
          <a:p>
            <a:pPr marL="6160" indent="0">
              <a:buNone/>
            </a:pPr>
            <a:r>
              <a:rPr lang="en-US" sz="1600" dirty="0">
                <a:solidFill>
                  <a:srgbClr val="1F2D29"/>
                </a:solidFill>
                <a:latin typeface="Century Gothic" panose="020B0502020202020204" pitchFamily="34" charset="0"/>
              </a:rPr>
              <a:t>Students are provided with many opportunities to complete their work at school and most students are able to do so. In the case that students are unable to finish their work in class it will become homework. </a:t>
            </a:r>
          </a:p>
          <a:p>
            <a:r>
              <a:rPr lang="en-US" sz="1600" dirty="0">
                <a:solidFill>
                  <a:srgbClr val="1F2D29"/>
                </a:solidFill>
                <a:latin typeface="Century Gothic" panose="020B0502020202020204" pitchFamily="34" charset="0"/>
              </a:rPr>
              <a:t>Typical types of work that might home are math practice sets, reading work, unfinished writing and assignments from science or social studies. </a:t>
            </a:r>
          </a:p>
          <a:p>
            <a:r>
              <a:rPr lang="en-US" sz="1600" dirty="0">
                <a:solidFill>
                  <a:srgbClr val="1F2D29"/>
                </a:solidFill>
                <a:latin typeface="Century Gothic" panose="020B0502020202020204" pitchFamily="34" charset="0"/>
              </a:rPr>
              <a:t>Please check the planner. Students are expected to check off completed work and highlight work that is unfinished. Sometimes they are not expected to complete the whole page and the number of problems is listed here as well. </a:t>
            </a:r>
          </a:p>
          <a:p>
            <a:endParaRPr lang="en-US" sz="1600" dirty="0">
              <a:solidFill>
                <a:srgbClr val="1F2D29"/>
              </a:solidFill>
            </a:endParaRPr>
          </a:p>
        </p:txBody>
      </p:sp>
    </p:spTree>
    <p:extLst>
      <p:ext uri="{BB962C8B-B14F-4D97-AF65-F5344CB8AC3E}">
        <p14:creationId xmlns:p14="http://schemas.microsoft.com/office/powerpoint/2010/main" val="27338120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BA7D8188-81B6-3845-B68C-2FD8D05DBE3B}"/>
              </a:ext>
            </a:extLst>
          </p:cNvPr>
          <p:cNvSpPr>
            <a:spLocks noGrp="1"/>
          </p:cNvSpPr>
          <p:nvPr>
            <p:ph type="title"/>
          </p:nvPr>
        </p:nvSpPr>
        <p:spPr>
          <a:xfrm>
            <a:off x="2611808" y="1022548"/>
            <a:ext cx="7958331" cy="1308063"/>
          </a:xfrm>
        </p:spPr>
        <p:txBody>
          <a:bodyPr anchor="b">
            <a:normAutofit/>
          </a:bodyPr>
          <a:lstStyle/>
          <a:p>
            <a:pPr algn="l"/>
            <a:r>
              <a:rPr lang="en-US" sz="4400" dirty="0">
                <a:solidFill>
                  <a:srgbClr val="1F2D29"/>
                </a:solidFill>
                <a:latin typeface="AGMondayBunday Medium" panose="02000603000000000000" pitchFamily="2" charset="0"/>
                <a:ea typeface="AGMondayBunday Medium" panose="02000603000000000000" pitchFamily="2" charset="0"/>
              </a:rPr>
              <a:t>Extra Practice or Challenge Work</a:t>
            </a:r>
          </a:p>
        </p:txBody>
      </p:sp>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rgbClr val="3147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E243733-90DD-014C-A21D-C6C5E818D6F7}"/>
              </a:ext>
            </a:extLst>
          </p:cNvPr>
          <p:cNvSpPr>
            <a:spLocks noGrp="1"/>
          </p:cNvSpPr>
          <p:nvPr>
            <p:ph idx="1"/>
          </p:nvPr>
        </p:nvSpPr>
        <p:spPr>
          <a:xfrm>
            <a:off x="2218267" y="2725748"/>
            <a:ext cx="9296399" cy="3237068"/>
          </a:xfrm>
        </p:spPr>
        <p:txBody>
          <a:bodyPr anchor="t">
            <a:noAutofit/>
          </a:bodyPr>
          <a:lstStyle/>
          <a:p>
            <a:pPr marL="6160" indent="0">
              <a:spcBef>
                <a:spcPct val="50000"/>
              </a:spcBef>
              <a:buClrTx/>
              <a:buSzTx/>
              <a:buNone/>
            </a:pPr>
            <a:r>
              <a:rPr lang="en-US" altLang="en-US" dirty="0">
                <a:solidFill>
                  <a:srgbClr val="1F2D29"/>
                </a:solidFill>
                <a:latin typeface="Century Gothic" panose="020B0502020202020204" pitchFamily="34" charset="0"/>
              </a:rPr>
              <a:t>Math minutes are our way of creating extra practice or challenge for students. </a:t>
            </a:r>
            <a:r>
              <a:rPr lang="en-US" dirty="0">
                <a:solidFill>
                  <a:srgbClr val="1F2D29"/>
                </a:solidFill>
                <a:latin typeface="Century Gothic" panose="020B0502020202020204" pitchFamily="34" charset="0"/>
              </a:rPr>
              <a:t>We provide time for students to carry out this work during our daily choice and accountability time</a:t>
            </a:r>
            <a:r>
              <a:rPr lang="en-US" altLang="en-US" dirty="0">
                <a:solidFill>
                  <a:srgbClr val="1F2D29"/>
                </a:solidFill>
                <a:latin typeface="Century Gothic" panose="020B0502020202020204" pitchFamily="34" charset="0"/>
              </a:rPr>
              <a:t>. Stay tuned (in the planner) for the weekly goal.</a:t>
            </a:r>
          </a:p>
          <a:p>
            <a:pPr marL="6160" indent="0">
              <a:spcBef>
                <a:spcPct val="50000"/>
              </a:spcBef>
              <a:buClrTx/>
              <a:buSzTx/>
              <a:buNone/>
            </a:pPr>
            <a:r>
              <a:rPr lang="en-US" altLang="en-US" dirty="0">
                <a:solidFill>
                  <a:srgbClr val="1F2D29"/>
                </a:solidFill>
                <a:latin typeface="Century Gothic" panose="020B0502020202020204" pitchFamily="34" charset="0"/>
              </a:rPr>
              <a:t> Students use </a:t>
            </a:r>
            <a:r>
              <a:rPr lang="en-US" altLang="en-US" dirty="0" err="1">
                <a:solidFill>
                  <a:srgbClr val="1F2D29"/>
                </a:solidFill>
                <a:latin typeface="Century Gothic" panose="020B0502020202020204" pitchFamily="34" charset="0"/>
              </a:rPr>
              <a:t>MobyMax</a:t>
            </a:r>
            <a:r>
              <a:rPr lang="en-US" altLang="en-US" dirty="0">
                <a:solidFill>
                  <a:srgbClr val="1F2D29"/>
                </a:solidFill>
                <a:latin typeface="Century Gothic" panose="020B0502020202020204" pitchFamily="34" charset="0"/>
              </a:rPr>
              <a:t>, Khan Academy,  </a:t>
            </a:r>
            <a:r>
              <a:rPr lang="en-US" altLang="en-US" dirty="0" err="1">
                <a:solidFill>
                  <a:srgbClr val="1F2D29"/>
                </a:solidFill>
                <a:latin typeface="Century Gothic" panose="020B0502020202020204" pitchFamily="34" charset="0"/>
              </a:rPr>
              <a:t>Zearn</a:t>
            </a:r>
            <a:r>
              <a:rPr lang="en-US" altLang="en-US" dirty="0">
                <a:solidFill>
                  <a:srgbClr val="1F2D29"/>
                </a:solidFill>
                <a:latin typeface="Century Gothic" panose="020B0502020202020204" pitchFamily="34" charset="0"/>
              </a:rPr>
              <a:t> and/or other review and enrichment.</a:t>
            </a:r>
          </a:p>
          <a:p>
            <a:pPr marL="6160" indent="0">
              <a:spcBef>
                <a:spcPct val="50000"/>
              </a:spcBef>
              <a:buClrTx/>
              <a:buSzTx/>
              <a:buNone/>
            </a:pPr>
            <a:r>
              <a:rPr lang="en-US" altLang="en-US" dirty="0">
                <a:solidFill>
                  <a:srgbClr val="1F2D29"/>
                </a:solidFill>
                <a:latin typeface="Century Gothic" panose="020B0502020202020204" pitchFamily="34" charset="0"/>
              </a:rPr>
              <a:t>Please sign your child’s planner for Minutes completed at home.</a:t>
            </a:r>
          </a:p>
        </p:txBody>
      </p:sp>
    </p:spTree>
    <p:extLst>
      <p:ext uri="{BB962C8B-B14F-4D97-AF65-F5344CB8AC3E}">
        <p14:creationId xmlns:p14="http://schemas.microsoft.com/office/powerpoint/2010/main" val="224411329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BA7D8188-81B6-3845-B68C-2FD8D05DBE3B}"/>
              </a:ext>
            </a:extLst>
          </p:cNvPr>
          <p:cNvSpPr>
            <a:spLocks noGrp="1"/>
          </p:cNvSpPr>
          <p:nvPr>
            <p:ph type="title"/>
          </p:nvPr>
        </p:nvSpPr>
        <p:spPr>
          <a:xfrm>
            <a:off x="2611808" y="1524000"/>
            <a:ext cx="7958331" cy="857411"/>
          </a:xfrm>
        </p:spPr>
        <p:txBody>
          <a:bodyPr anchor="b">
            <a:normAutofit/>
          </a:bodyPr>
          <a:lstStyle/>
          <a:p>
            <a:pPr algn="l"/>
            <a:r>
              <a:rPr lang="en-US" sz="4400" dirty="0">
                <a:solidFill>
                  <a:srgbClr val="1F2D29"/>
                </a:solidFill>
                <a:latin typeface="AGMondayBunday Medium" panose="02000603000000000000" pitchFamily="2" charset="0"/>
                <a:ea typeface="AGMondayBunday Medium" panose="02000603000000000000" pitchFamily="2" charset="0"/>
              </a:rPr>
              <a:t>Special Projects</a:t>
            </a:r>
          </a:p>
        </p:txBody>
      </p:sp>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rgbClr val="3147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E243733-90DD-014C-A21D-C6C5E818D6F7}"/>
              </a:ext>
            </a:extLst>
          </p:cNvPr>
          <p:cNvSpPr>
            <a:spLocks noGrp="1"/>
          </p:cNvSpPr>
          <p:nvPr>
            <p:ph idx="1"/>
          </p:nvPr>
        </p:nvSpPr>
        <p:spPr>
          <a:xfrm>
            <a:off x="2218267" y="2725748"/>
            <a:ext cx="9296399" cy="3237068"/>
          </a:xfrm>
        </p:spPr>
        <p:txBody>
          <a:bodyPr anchor="t">
            <a:noAutofit/>
          </a:bodyPr>
          <a:lstStyle/>
          <a:p>
            <a:pPr marL="6160" indent="0">
              <a:spcBef>
                <a:spcPct val="50000"/>
              </a:spcBef>
              <a:buClrTx/>
              <a:buSzTx/>
              <a:buNone/>
            </a:pPr>
            <a:r>
              <a:rPr lang="en-US" dirty="0">
                <a:latin typeface="Century Gothic" panose="020B0502020202020204" pitchFamily="34" charset="0"/>
              </a:rPr>
              <a:t>Occasionally, we will have special projects that need to be completed outside of school. Information will be provided to students in advance and shared with parents in the planner.</a:t>
            </a:r>
          </a:p>
          <a:p>
            <a:pPr>
              <a:spcBef>
                <a:spcPct val="50000"/>
              </a:spcBef>
              <a:buClrTx/>
              <a:buSzTx/>
            </a:pPr>
            <a:r>
              <a:rPr lang="en-US" dirty="0">
                <a:latin typeface="AGMondayBunday Medium" panose="02000603000000000000" pitchFamily="2" charset="0"/>
                <a:ea typeface="AGMondayBunday Medium" panose="02000603000000000000" pitchFamily="2" charset="0"/>
              </a:rPr>
              <a:t>Sound OFF</a:t>
            </a:r>
          </a:p>
          <a:p>
            <a:pPr marL="457010" lvl="1" indent="0">
              <a:spcBef>
                <a:spcPct val="50000"/>
              </a:spcBef>
              <a:buClrTx/>
              <a:buSzTx/>
              <a:buNone/>
            </a:pPr>
            <a:r>
              <a:rPr lang="en-US" dirty="0">
                <a:latin typeface="Century Gothic" panose="020B0502020202020204" pitchFamily="34" charset="0"/>
              </a:rPr>
              <a:t>We will use informal debates to discuss current events/items of interest in a format called </a:t>
            </a:r>
            <a:r>
              <a:rPr lang="en-US" i="1" dirty="0">
                <a:latin typeface="Century Gothic" panose="020B0502020202020204" pitchFamily="34" charset="0"/>
              </a:rPr>
              <a:t>Sound Off!</a:t>
            </a:r>
            <a:r>
              <a:rPr lang="en-US" dirty="0">
                <a:latin typeface="Century Gothic" panose="020B0502020202020204" pitchFamily="34" charset="0"/>
              </a:rPr>
              <a:t> One </a:t>
            </a:r>
            <a:r>
              <a:rPr lang="en-US" i="1" dirty="0">
                <a:latin typeface="Century Gothic" panose="020B0502020202020204" pitchFamily="34" charset="0"/>
              </a:rPr>
              <a:t>Sound Off!</a:t>
            </a:r>
            <a:r>
              <a:rPr lang="en-US" dirty="0">
                <a:latin typeface="Century Gothic" panose="020B0502020202020204" pitchFamily="34" charset="0"/>
              </a:rPr>
              <a:t> is required each quarter.</a:t>
            </a:r>
          </a:p>
          <a:p>
            <a:pPr marL="457010" lvl="1" indent="0">
              <a:spcBef>
                <a:spcPct val="50000"/>
              </a:spcBef>
              <a:buClrTx/>
              <a:buSzTx/>
              <a:buNone/>
            </a:pPr>
            <a:r>
              <a:rPr lang="en-US" dirty="0">
                <a:latin typeface="Century Gothic" panose="020B0502020202020204" pitchFamily="34" charset="0"/>
              </a:rPr>
              <a:t>Students have their 1st quarter dates in their planner. </a:t>
            </a:r>
          </a:p>
          <a:p>
            <a:pPr lvl="1">
              <a:spcBef>
                <a:spcPct val="50000"/>
              </a:spcBef>
              <a:buClrTx/>
              <a:buSzTx/>
            </a:pPr>
            <a:endParaRPr lang="en-US" altLang="en-US" dirty="0">
              <a:latin typeface="Century Gothic" panose="020B0502020202020204" pitchFamily="34" charset="0"/>
            </a:endParaRPr>
          </a:p>
        </p:txBody>
      </p:sp>
    </p:spTree>
    <p:extLst>
      <p:ext uri="{BB962C8B-B14F-4D97-AF65-F5344CB8AC3E}">
        <p14:creationId xmlns:p14="http://schemas.microsoft.com/office/powerpoint/2010/main" val="263816133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BA7D8188-81B6-3845-B68C-2FD8D05DBE3B}"/>
              </a:ext>
            </a:extLst>
          </p:cNvPr>
          <p:cNvSpPr>
            <a:spLocks noGrp="1"/>
          </p:cNvSpPr>
          <p:nvPr>
            <p:ph type="title"/>
          </p:nvPr>
        </p:nvSpPr>
        <p:spPr>
          <a:xfrm>
            <a:off x="2611808" y="1524000"/>
            <a:ext cx="7958331" cy="857411"/>
          </a:xfrm>
        </p:spPr>
        <p:txBody>
          <a:bodyPr anchor="b">
            <a:normAutofit/>
          </a:bodyPr>
          <a:lstStyle/>
          <a:p>
            <a:pPr algn="l"/>
            <a:r>
              <a:rPr lang="en-US" sz="4400" dirty="0">
                <a:solidFill>
                  <a:srgbClr val="1F2D29"/>
                </a:solidFill>
                <a:latin typeface="AGMondayBunday Medium" panose="02000603000000000000" pitchFamily="2" charset="0"/>
                <a:ea typeface="AGMondayBunday Medium" panose="02000603000000000000" pitchFamily="2" charset="0"/>
              </a:rPr>
              <a:t>Reading in 5</a:t>
            </a:r>
            <a:r>
              <a:rPr lang="en-US" sz="4400" baseline="30000" dirty="0">
                <a:solidFill>
                  <a:srgbClr val="1F2D29"/>
                </a:solidFill>
                <a:latin typeface="AGMondayBunday Medium" panose="02000603000000000000" pitchFamily="2" charset="0"/>
                <a:ea typeface="AGMondayBunday Medium" panose="02000603000000000000" pitchFamily="2" charset="0"/>
              </a:rPr>
              <a:t>th</a:t>
            </a:r>
            <a:r>
              <a:rPr lang="en-US" sz="4400" dirty="0">
                <a:solidFill>
                  <a:srgbClr val="1F2D29"/>
                </a:solidFill>
                <a:latin typeface="AGMondayBunday Medium" panose="02000603000000000000" pitchFamily="2" charset="0"/>
                <a:ea typeface="AGMondayBunday Medium" panose="02000603000000000000" pitchFamily="2" charset="0"/>
              </a:rPr>
              <a:t> Grade</a:t>
            </a:r>
          </a:p>
        </p:txBody>
      </p:sp>
      <p:sp>
        <p:nvSpPr>
          <p:cNvPr id="14" name="Rectangle 13">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rgbClr val="3147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E243733-90DD-014C-A21D-C6C5E818D6F7}"/>
              </a:ext>
            </a:extLst>
          </p:cNvPr>
          <p:cNvSpPr>
            <a:spLocks noGrp="1"/>
          </p:cNvSpPr>
          <p:nvPr>
            <p:ph idx="1"/>
          </p:nvPr>
        </p:nvSpPr>
        <p:spPr>
          <a:xfrm>
            <a:off x="2218267" y="2725748"/>
            <a:ext cx="9296399" cy="3237068"/>
          </a:xfrm>
        </p:spPr>
        <p:txBody>
          <a:bodyPr anchor="t">
            <a:noAutofit/>
          </a:bodyPr>
          <a:lstStyle/>
          <a:p>
            <a:pPr marL="6160" indent="0">
              <a:buNone/>
            </a:pPr>
            <a:r>
              <a:rPr lang="en-US" sz="3200" dirty="0"/>
              <a:t>We have a 40 book challenge in 5</a:t>
            </a:r>
            <a:r>
              <a:rPr lang="en-US" sz="3200" baseline="30000" dirty="0"/>
              <a:t>th</a:t>
            </a:r>
            <a:r>
              <a:rPr lang="en-US" sz="3200" dirty="0"/>
              <a:t> grade!</a:t>
            </a:r>
          </a:p>
          <a:p>
            <a:r>
              <a:rPr lang="en-US" dirty="0"/>
              <a:t> Students will be asked to read a variety of types of books to meet this goal. </a:t>
            </a:r>
          </a:p>
          <a:p>
            <a:r>
              <a:rPr lang="en-US" dirty="0"/>
              <a:t>I want your child to be reading books that are an appropriate challenge. Most books should be within your child’s ZPD, or zone of proximal development. (This is noted in your child’s planner.)  </a:t>
            </a:r>
          </a:p>
          <a:p>
            <a:r>
              <a:rPr lang="en-US" dirty="0"/>
              <a:t>I expect students to read at home each night.</a:t>
            </a:r>
          </a:p>
          <a:p>
            <a:pPr lvl="1">
              <a:spcBef>
                <a:spcPct val="50000"/>
              </a:spcBef>
              <a:buClrTx/>
              <a:buSzTx/>
            </a:pPr>
            <a:endParaRPr lang="en-US" altLang="en-US" dirty="0">
              <a:latin typeface="Century Gothic" panose="020B0502020202020204" pitchFamily="34" charset="0"/>
            </a:endParaRPr>
          </a:p>
        </p:txBody>
      </p:sp>
    </p:spTree>
    <p:extLst>
      <p:ext uri="{BB962C8B-B14F-4D97-AF65-F5344CB8AC3E}">
        <p14:creationId xmlns:p14="http://schemas.microsoft.com/office/powerpoint/2010/main" val="49936483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1">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3">
            <a:extLst>
              <a:ext uri="{FF2B5EF4-FFF2-40B4-BE49-F238E27FC236}">
                <a16:creationId xmlns:a16="http://schemas.microsoft.com/office/drawing/2014/main" id="{1CD23915-4812-4336-807A-F85CDBF21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43821C-9964-47CE-88F2-EBF0BBB4C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DB136E-1FCB-8847-B04B-8540257AF7ED}"/>
              </a:ext>
            </a:extLst>
          </p:cNvPr>
          <p:cNvSpPr>
            <a:spLocks noGrp="1"/>
          </p:cNvSpPr>
          <p:nvPr>
            <p:ph type="title"/>
          </p:nvPr>
        </p:nvSpPr>
        <p:spPr>
          <a:xfrm>
            <a:off x="1808936" y="2811270"/>
            <a:ext cx="3473753" cy="1770045"/>
          </a:xfrm>
        </p:spPr>
        <p:txBody>
          <a:bodyPr>
            <a:normAutofit/>
          </a:bodyPr>
          <a:lstStyle/>
          <a:p>
            <a:pPr algn="l"/>
            <a:r>
              <a:rPr lang="en-US"/>
              <a:t>Free Fun Friday</a:t>
            </a:r>
          </a:p>
        </p:txBody>
      </p:sp>
      <p:graphicFrame>
        <p:nvGraphicFramePr>
          <p:cNvPr id="20" name="Content Placeholder 2">
            <a:extLst>
              <a:ext uri="{FF2B5EF4-FFF2-40B4-BE49-F238E27FC236}">
                <a16:creationId xmlns:a16="http://schemas.microsoft.com/office/drawing/2014/main" id="{20451B09-E8A0-42DE-948F-009AC7D326A5}"/>
              </a:ext>
            </a:extLst>
          </p:cNvPr>
          <p:cNvGraphicFramePr>
            <a:graphicFrameLocks noGrp="1"/>
          </p:cNvGraphicFramePr>
          <p:nvPr>
            <p:ph idx="1"/>
            <p:extLst>
              <p:ext uri="{D42A27DB-BD31-4B8C-83A1-F6EECF244321}">
                <p14:modId xmlns:p14="http://schemas.microsoft.com/office/powerpoint/2010/main" val="4098544650"/>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3607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1CD23915-4812-4336-807A-F85CDBF21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343821C-9964-47CE-88F2-EBF0BBB4C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7412AE-E4DF-9043-BC87-FEF244B983B6}"/>
              </a:ext>
            </a:extLst>
          </p:cNvPr>
          <p:cNvSpPr>
            <a:spLocks noGrp="1"/>
          </p:cNvSpPr>
          <p:nvPr>
            <p:ph type="title"/>
          </p:nvPr>
        </p:nvSpPr>
        <p:spPr>
          <a:xfrm>
            <a:off x="1808936" y="2811270"/>
            <a:ext cx="3473753" cy="1770045"/>
          </a:xfrm>
        </p:spPr>
        <p:txBody>
          <a:bodyPr>
            <a:normAutofit/>
          </a:bodyPr>
          <a:lstStyle/>
          <a:p>
            <a:pPr algn="l"/>
            <a:r>
              <a:rPr lang="en-US" dirty="0">
                <a:latin typeface="AGMondayBunday Medium" panose="02000603000000000000" pitchFamily="2" charset="0"/>
                <a:ea typeface="AGMondayBunday Medium" panose="02000603000000000000" pitchFamily="2" charset="0"/>
              </a:rPr>
              <a:t>The BIG Deal Party</a:t>
            </a:r>
            <a:endParaRPr lang="en-US">
              <a:latin typeface="AGMondayBunday Medium" panose="02000603000000000000" pitchFamily="2" charset="0"/>
              <a:ea typeface="AGMondayBunday Medium" panose="02000603000000000000" pitchFamily="2" charset="0"/>
            </a:endParaRPr>
          </a:p>
        </p:txBody>
      </p:sp>
      <p:graphicFrame>
        <p:nvGraphicFramePr>
          <p:cNvPr id="5" name="Content Placeholder 2">
            <a:extLst>
              <a:ext uri="{FF2B5EF4-FFF2-40B4-BE49-F238E27FC236}">
                <a16:creationId xmlns:a16="http://schemas.microsoft.com/office/drawing/2014/main" id="{A7729CDD-9056-4934-8594-40B200EE8606}"/>
              </a:ext>
            </a:extLst>
          </p:cNvPr>
          <p:cNvGraphicFramePr>
            <a:graphicFrameLocks noGrp="1"/>
          </p:cNvGraphicFramePr>
          <p:nvPr>
            <p:ph idx="1"/>
            <p:extLst>
              <p:ext uri="{D42A27DB-BD31-4B8C-83A1-F6EECF244321}">
                <p14:modId xmlns:p14="http://schemas.microsoft.com/office/powerpoint/2010/main" val="2656844532"/>
              </p:ext>
            </p:extLst>
          </p:nvPr>
        </p:nvGraphicFramePr>
        <p:xfrm>
          <a:off x="6280264" y="550974"/>
          <a:ext cx="5295778" cy="572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5779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2" name="Rectangle 10">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12">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25" name="Freeform: Shape 14">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6" name="Picture 16">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7" name="Rectangle 18">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Freeform: Shape 20">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22">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BAFD6-DF10-2B49-88F2-967EA539B244}"/>
              </a:ext>
            </a:extLst>
          </p:cNvPr>
          <p:cNvSpPr>
            <a:spLocks noGrp="1"/>
          </p:cNvSpPr>
          <p:nvPr>
            <p:ph type="ctrTitle"/>
          </p:nvPr>
        </p:nvSpPr>
        <p:spPr>
          <a:xfrm>
            <a:off x="2193167" y="2590984"/>
            <a:ext cx="7369642" cy="3608480"/>
          </a:xfrm>
        </p:spPr>
        <p:txBody>
          <a:bodyPr>
            <a:normAutofit/>
          </a:bodyPr>
          <a:lstStyle/>
          <a:p>
            <a:pPr algn="l"/>
            <a:r>
              <a:rPr lang="en-US" sz="8000">
                <a:latin typeface="AGMondayBunday Medium" panose="02000603000000000000" pitchFamily="2" charset="0"/>
                <a:ea typeface="AGMondayBunday Medium" panose="02000603000000000000" pitchFamily="2" charset="0"/>
              </a:rPr>
              <a:t>Home School Communication</a:t>
            </a:r>
          </a:p>
        </p:txBody>
      </p:sp>
    </p:spTree>
    <p:extLst>
      <p:ext uri="{BB962C8B-B14F-4D97-AF65-F5344CB8AC3E}">
        <p14:creationId xmlns:p14="http://schemas.microsoft.com/office/powerpoint/2010/main" val="64962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2DFE09-CE03-DF46-8565-DDC35CD9F949}"/>
              </a:ext>
            </a:extLst>
          </p:cNvPr>
          <p:cNvSpPr>
            <a:spLocks noGrp="1"/>
          </p:cNvSpPr>
          <p:nvPr>
            <p:ph type="title"/>
          </p:nvPr>
        </p:nvSpPr>
        <p:spPr>
          <a:xfrm>
            <a:off x="1518412" y="1201723"/>
            <a:ext cx="2812177" cy="4454554"/>
          </a:xfrm>
        </p:spPr>
        <p:txBody>
          <a:bodyPr anchor="ctr">
            <a:normAutofit/>
          </a:bodyPr>
          <a:lstStyle/>
          <a:p>
            <a:r>
              <a:rPr lang="en-US" altLang="en-US" sz="3200">
                <a:latin typeface="AGMondayBunday Medium" panose="02000603000000000000" pitchFamily="2" charset="0"/>
                <a:ea typeface="AGMondayBunday Medium" panose="02000603000000000000" pitchFamily="2" charset="0"/>
              </a:rPr>
              <a:t>Planners</a:t>
            </a:r>
            <a:br>
              <a:rPr lang="en-US" altLang="en-US" sz="3200">
                <a:latin typeface="AGMondayBunday Medium" panose="02000603000000000000" pitchFamily="2" charset="0"/>
                <a:ea typeface="AGMondayBunday Medium" panose="02000603000000000000" pitchFamily="2" charset="0"/>
              </a:rPr>
            </a:br>
            <a:endParaRPr lang="en-US" sz="3200">
              <a:latin typeface="AGMondayBunday Medium" panose="02000603000000000000" pitchFamily="2" charset="0"/>
              <a:ea typeface="AGMondayBunday Medium" panose="02000603000000000000" pitchFamily="2" charset="0"/>
            </a:endParaRPr>
          </a:p>
        </p:txBody>
      </p:sp>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FA45ACF-DABA-410D-9663-DACA842E6B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25978"/>
            <a:ext cx="0" cy="32060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BC040C-653B-6541-B6E9-97B94C1ECADB}"/>
              </a:ext>
            </a:extLst>
          </p:cNvPr>
          <p:cNvSpPr>
            <a:spLocks noGrp="1"/>
          </p:cNvSpPr>
          <p:nvPr>
            <p:ph idx="1"/>
          </p:nvPr>
        </p:nvSpPr>
        <p:spPr>
          <a:xfrm>
            <a:off x="4975045" y="846395"/>
            <a:ext cx="5595093" cy="5165210"/>
          </a:xfrm>
        </p:spPr>
        <p:txBody>
          <a:bodyPr anchor="ctr">
            <a:normAutofit fontScale="92500" lnSpcReduction="10000"/>
          </a:bodyPr>
          <a:lstStyle/>
          <a:p>
            <a:pPr lvl="1">
              <a:spcBef>
                <a:spcPct val="0"/>
              </a:spcBef>
              <a:buClrTx/>
              <a:buSzTx/>
            </a:pPr>
            <a:r>
              <a:rPr lang="en-US" altLang="en-US" sz="2400" dirty="0">
                <a:latin typeface="Century Gothic" panose="020B0502020202020204" pitchFamily="34" charset="0"/>
              </a:rPr>
              <a:t>On Monday, students glue in a copy of the planner. At the end of the day completed work should be checked off. Highlighted work is homework. This is intended to enhance communication between school and home so that parents can stay informed of daily classroom activities and homework.</a:t>
            </a:r>
          </a:p>
          <a:p>
            <a:pPr lvl="1">
              <a:spcBef>
                <a:spcPct val="0"/>
              </a:spcBef>
              <a:buClrTx/>
              <a:buSzTx/>
            </a:pPr>
            <a:r>
              <a:rPr lang="en-US" altLang="en-US" sz="2400" dirty="0">
                <a:latin typeface="Century Gothic" panose="020B0502020202020204" pitchFamily="34" charset="0"/>
              </a:rPr>
              <a:t>On Wednesday </a:t>
            </a:r>
            <a:r>
              <a:rPr lang="en-US" altLang="en-US" sz="2400" b="1" dirty="0">
                <a:latin typeface="Century Gothic" panose="020B0502020202020204" pitchFamily="34" charset="0"/>
              </a:rPr>
              <a:t>please review and sign your child’s planner on Wednesday evenings.</a:t>
            </a:r>
            <a:endParaRPr lang="en-US" altLang="en-US" sz="2400" dirty="0">
              <a:latin typeface="Georgia" panose="02040502050405020303" pitchFamily="18" charset="0"/>
            </a:endParaRPr>
          </a:p>
          <a:p>
            <a:endParaRPr lang="en-US" sz="1400" dirty="0"/>
          </a:p>
        </p:txBody>
      </p:sp>
    </p:spTree>
    <p:extLst>
      <p:ext uri="{BB962C8B-B14F-4D97-AF65-F5344CB8AC3E}">
        <p14:creationId xmlns:p14="http://schemas.microsoft.com/office/powerpoint/2010/main" val="322863596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AD21A8-A9FA-C44B-B1D8-0623444DD71B}"/>
              </a:ext>
            </a:extLst>
          </p:cNvPr>
          <p:cNvSpPr>
            <a:spLocks noGrp="1"/>
          </p:cNvSpPr>
          <p:nvPr>
            <p:ph type="title"/>
          </p:nvPr>
        </p:nvSpPr>
        <p:spPr>
          <a:xfrm>
            <a:off x="1518412" y="1201723"/>
            <a:ext cx="2812177" cy="4454554"/>
          </a:xfrm>
        </p:spPr>
        <p:txBody>
          <a:bodyPr anchor="ctr">
            <a:normAutofit/>
          </a:bodyPr>
          <a:lstStyle/>
          <a:p>
            <a:r>
              <a:rPr lang="en-US" altLang="en-US" sz="3200">
                <a:latin typeface="AGMondayBunday Medium" panose="02000603000000000000" pitchFamily="2" charset="0"/>
                <a:ea typeface="AGMondayBunday Medium" panose="02000603000000000000" pitchFamily="2" charset="0"/>
              </a:rPr>
              <a:t>Weekly Update</a:t>
            </a:r>
            <a:br>
              <a:rPr lang="en-US" altLang="en-US" sz="3200" u="sng">
                <a:latin typeface="Century Gothic" panose="020B0502020202020204" pitchFamily="34" charset="0"/>
              </a:rPr>
            </a:br>
            <a:endParaRPr lang="en-US" sz="3200"/>
          </a:p>
        </p:txBody>
      </p:sp>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FA45ACF-DABA-410D-9663-DACA842E6B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25978"/>
            <a:ext cx="0" cy="32060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FDE3008-BB53-F646-8A06-22872C880B64}"/>
              </a:ext>
            </a:extLst>
          </p:cNvPr>
          <p:cNvSpPr>
            <a:spLocks noGrp="1"/>
          </p:cNvSpPr>
          <p:nvPr>
            <p:ph idx="1"/>
          </p:nvPr>
        </p:nvSpPr>
        <p:spPr>
          <a:xfrm>
            <a:off x="4975045" y="846395"/>
            <a:ext cx="5595093" cy="5165210"/>
          </a:xfrm>
        </p:spPr>
        <p:txBody>
          <a:bodyPr anchor="ctr">
            <a:normAutofit/>
          </a:bodyPr>
          <a:lstStyle/>
          <a:p>
            <a:pPr lvl="1"/>
            <a:r>
              <a:rPr lang="en-US" altLang="en-US" sz="2000" dirty="0">
                <a:latin typeface="Century Gothic" panose="020B0502020202020204" pitchFamily="34" charset="0"/>
              </a:rPr>
              <a:t>Each Wednesday your child will have a </a:t>
            </a:r>
            <a:r>
              <a:rPr lang="en-US" altLang="en-US" sz="2000" b="1" i="1" dirty="0">
                <a:latin typeface="Century Gothic" panose="020B0502020202020204" pitchFamily="34" charset="0"/>
              </a:rPr>
              <a:t>Weekly Update</a:t>
            </a:r>
            <a:r>
              <a:rPr lang="en-US" altLang="en-US" sz="2000" dirty="0">
                <a:latin typeface="Century Gothic" panose="020B0502020202020204" pitchFamily="34" charset="0"/>
              </a:rPr>
              <a:t> in their Wednesday folder. Please sign in the planner to confirm you have seen this</a:t>
            </a:r>
            <a:r>
              <a:rPr lang="en-US" altLang="en-US" sz="2000" dirty="0">
                <a:latin typeface="Georgia" panose="02040502050405020303" pitchFamily="18" charset="0"/>
              </a:rPr>
              <a:t>. </a:t>
            </a:r>
          </a:p>
          <a:p>
            <a:pPr lvl="1"/>
            <a:r>
              <a:rPr lang="en-US" altLang="en-US" sz="2000" dirty="0">
                <a:latin typeface="Century Gothic" panose="020B0502020202020204" pitchFamily="34" charset="0"/>
              </a:rPr>
              <a:t>Two very important parts of each Weekly Update is the </a:t>
            </a:r>
            <a:r>
              <a:rPr lang="en-US" altLang="en-US" sz="2000" b="1" i="1" dirty="0">
                <a:latin typeface="Century Gothic" panose="020B0502020202020204" pitchFamily="34" charset="0"/>
              </a:rPr>
              <a:t>Upcoming Events </a:t>
            </a:r>
            <a:r>
              <a:rPr lang="en-US" altLang="en-US" sz="2000" dirty="0">
                <a:latin typeface="Century Gothic" panose="020B0502020202020204" pitchFamily="34" charset="0"/>
              </a:rPr>
              <a:t>and</a:t>
            </a:r>
            <a:r>
              <a:rPr lang="en-US" altLang="en-US" sz="2000" b="1" dirty="0">
                <a:latin typeface="Century Gothic" panose="020B0502020202020204" pitchFamily="34" charset="0"/>
              </a:rPr>
              <a:t> </a:t>
            </a:r>
            <a:r>
              <a:rPr lang="en-US" altLang="en-US" sz="2000" dirty="0">
                <a:latin typeface="Century Gothic" panose="020B0502020202020204" pitchFamily="34" charset="0"/>
              </a:rPr>
              <a:t>the</a:t>
            </a:r>
            <a:r>
              <a:rPr lang="en-US" altLang="en-US" sz="2000" b="1" dirty="0">
                <a:latin typeface="Century Gothic" panose="020B0502020202020204" pitchFamily="34" charset="0"/>
              </a:rPr>
              <a:t> </a:t>
            </a:r>
            <a:r>
              <a:rPr lang="en-US" altLang="en-US" sz="2000" b="1" i="1" dirty="0">
                <a:latin typeface="Century Gothic" panose="020B0502020202020204" pitchFamily="34" charset="0"/>
              </a:rPr>
              <a:t>Weekly</a:t>
            </a:r>
            <a:r>
              <a:rPr lang="en-US" altLang="en-US" sz="2000" b="1" dirty="0">
                <a:latin typeface="Century Gothic" panose="020B0502020202020204" pitchFamily="34" charset="0"/>
              </a:rPr>
              <a:t> </a:t>
            </a:r>
            <a:r>
              <a:rPr lang="en-US" altLang="en-US" sz="2000" b="1" i="1" dirty="0">
                <a:latin typeface="Century Gothic" panose="020B0502020202020204" pitchFamily="34" charset="0"/>
              </a:rPr>
              <a:t>Learning Targets </a:t>
            </a:r>
            <a:r>
              <a:rPr lang="en-US" altLang="en-US" sz="2000" dirty="0">
                <a:latin typeface="Century Gothic" panose="020B0502020202020204" pitchFamily="34" charset="0"/>
              </a:rPr>
              <a:t>sections.  Here you will find dates for important upcoming events at school and what content we have been working on for the past week. </a:t>
            </a:r>
            <a:endParaRPr lang="en-US" sz="2000" dirty="0"/>
          </a:p>
        </p:txBody>
      </p:sp>
    </p:spTree>
    <p:extLst>
      <p:ext uri="{BB962C8B-B14F-4D97-AF65-F5344CB8AC3E}">
        <p14:creationId xmlns:p14="http://schemas.microsoft.com/office/powerpoint/2010/main" val="137220788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1B7737-E3D8-47F4-8B54-7529C7A83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DAD12E-853D-4E20-9104-7129A3BF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gradFill flip="none" rotWithShape="1">
            <a:gsLst>
              <a:gs pos="100000">
                <a:schemeClr val="tx2">
                  <a:lumMod val="25000"/>
                  <a:alpha val="10000"/>
                </a:schemeClr>
              </a:gs>
              <a:gs pos="0">
                <a:schemeClr val="bg2">
                  <a:lumMod val="75000"/>
                  <a:lumOff val="25000"/>
                  <a:alpha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DA59AFC-4552-4608-9A63-AFBBC2C029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BEBA8EAE-BF5A-486C-A8C5-ECC9F3942E4B}">
                <a14:imgProps xmlns:a14="http://schemas.microsoft.com/office/drawing/2010/main">
                  <a14:imgLayer r:embed="rId4">
                    <a14:imgEffect>
                      <a14:brightnessContrast bright="-19000"/>
                    </a14:imgEffect>
                  </a14:imgLayer>
                </a14:imgProps>
              </a:ex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pic>
        <p:nvPicPr>
          <p:cNvPr id="15" name="Picture 14">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AC1E939A-6A69-42AE-8471-3AD3A74AD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3542" y="0"/>
            <a:ext cx="11236326" cy="6858000"/>
          </a:xfrm>
          <a:prstGeom prst="rect">
            <a:avLst/>
          </a:prstGeom>
          <a:gradFill flip="none" rotWithShape="1">
            <a:gsLst>
              <a:gs pos="0">
                <a:schemeClr val="bg2">
                  <a:alpha val="0"/>
                </a:schemeClr>
              </a:gs>
              <a:gs pos="100000">
                <a:schemeClr val="bg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4B7BAF6C-CC6F-4F1B-AB92-3ABDF1D44541}"/>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430" y="836910"/>
            <a:ext cx="695137" cy="584775"/>
          </a:xfrm>
          <a:prstGeom prst="rect">
            <a:avLst/>
          </a:prstGeom>
          <a:noFill/>
        </p:spPr>
        <p:txBody>
          <a:bodyPr wrap="square" rtlCol="0">
            <a:spAutoFit/>
          </a:bodyPr>
          <a:lstStyle/>
          <a:p>
            <a:pPr algn="r"/>
            <a:endParaRPr lang="en-US" sz="3200" dirty="0">
              <a:solidFill>
                <a:schemeClr val="accent6"/>
              </a:solidFill>
              <a:latin typeface="MS Shell Dlg 2" panose="020B0604030504040204" pitchFamily="34" charset="0"/>
            </a:endParaRPr>
          </a:p>
        </p:txBody>
      </p:sp>
      <p:sp>
        <p:nvSpPr>
          <p:cNvPr id="3" name="Title 2">
            <a:extLst>
              <a:ext uri="{FF2B5EF4-FFF2-40B4-BE49-F238E27FC236}">
                <a16:creationId xmlns:a16="http://schemas.microsoft.com/office/drawing/2014/main" id="{292A797E-05F3-4842-8E7B-221242D7506F}"/>
              </a:ext>
            </a:extLst>
          </p:cNvPr>
          <p:cNvSpPr>
            <a:spLocks noGrp="1"/>
          </p:cNvSpPr>
          <p:nvPr>
            <p:ph type="title"/>
          </p:nvPr>
        </p:nvSpPr>
        <p:spPr>
          <a:xfrm>
            <a:off x="1621860" y="1185911"/>
            <a:ext cx="3772261" cy="4891624"/>
          </a:xfrm>
        </p:spPr>
        <p:txBody>
          <a:bodyPr>
            <a:normAutofit/>
          </a:bodyPr>
          <a:lstStyle/>
          <a:p>
            <a:pPr algn="l"/>
            <a:r>
              <a:rPr lang="en-US" sz="4800" dirty="0">
                <a:latin typeface="AGMondayBunday Medium" panose="02000603000000000000" pitchFamily="2" charset="0"/>
                <a:ea typeface="AGMondayBunday Medium" panose="02000603000000000000" pitchFamily="2" charset="0"/>
              </a:rPr>
              <a:t>Our Purpose Today</a:t>
            </a:r>
          </a:p>
        </p:txBody>
      </p:sp>
      <p:sp>
        <p:nvSpPr>
          <p:cNvPr id="4" name="Content Placeholder 3">
            <a:extLst>
              <a:ext uri="{FF2B5EF4-FFF2-40B4-BE49-F238E27FC236}">
                <a16:creationId xmlns:a16="http://schemas.microsoft.com/office/drawing/2014/main" id="{6892B1EF-B544-8148-B6F4-15622C42B8EE}"/>
              </a:ext>
            </a:extLst>
          </p:cNvPr>
          <p:cNvSpPr>
            <a:spLocks noGrp="1"/>
          </p:cNvSpPr>
          <p:nvPr>
            <p:ph idx="1"/>
          </p:nvPr>
        </p:nvSpPr>
        <p:spPr>
          <a:xfrm>
            <a:off x="5765739" y="1185911"/>
            <a:ext cx="5332895" cy="4864033"/>
          </a:xfrm>
        </p:spPr>
        <p:txBody>
          <a:bodyPr anchor="t">
            <a:normAutofit fontScale="92500" lnSpcReduction="10000"/>
          </a:bodyPr>
          <a:lstStyle/>
          <a:p>
            <a:r>
              <a:rPr lang="en-US" sz="3600" dirty="0">
                <a:latin typeface="Century Gothic" panose="020B0502020202020204" pitchFamily="34" charset="0"/>
              </a:rPr>
              <a:t>Get an overview of 5</a:t>
            </a:r>
            <a:r>
              <a:rPr lang="en-US" sz="3600" baseline="30000" dirty="0">
                <a:latin typeface="Century Gothic" panose="020B0502020202020204" pitchFamily="34" charset="0"/>
              </a:rPr>
              <a:t>th</a:t>
            </a:r>
            <a:r>
              <a:rPr lang="en-US" sz="3600" dirty="0">
                <a:latin typeface="Century Gothic" panose="020B0502020202020204" pitchFamily="34" charset="0"/>
              </a:rPr>
              <a:t> grade</a:t>
            </a:r>
          </a:p>
          <a:p>
            <a:r>
              <a:rPr lang="en-US" sz="3600" dirty="0">
                <a:latin typeface="Century Gothic" panose="020B0502020202020204" pitchFamily="34" charset="0"/>
              </a:rPr>
              <a:t>Outline your child’s responsibilities as a 5th grader.</a:t>
            </a:r>
          </a:p>
          <a:p>
            <a:r>
              <a:rPr lang="en-US" sz="3600" dirty="0">
                <a:latin typeface="Century Gothic" panose="020B0502020202020204" pitchFamily="34" charset="0"/>
              </a:rPr>
              <a:t>Identify ways you can help your child stay on track. </a:t>
            </a:r>
          </a:p>
        </p:txBody>
      </p:sp>
    </p:spTree>
    <p:extLst>
      <p:ext uri="{BB962C8B-B14F-4D97-AF65-F5344CB8AC3E}">
        <p14:creationId xmlns:p14="http://schemas.microsoft.com/office/powerpoint/2010/main" val="303099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10" name="Rectangle 9">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87C9C-C781-3746-8314-1D62E6D3C56A}"/>
              </a:ext>
            </a:extLst>
          </p:cNvPr>
          <p:cNvSpPr>
            <a:spLocks noGrp="1"/>
          </p:cNvSpPr>
          <p:nvPr>
            <p:ph type="title"/>
          </p:nvPr>
        </p:nvSpPr>
        <p:spPr>
          <a:xfrm>
            <a:off x="1518412" y="1201723"/>
            <a:ext cx="2812177" cy="4454554"/>
          </a:xfrm>
        </p:spPr>
        <p:txBody>
          <a:bodyPr anchor="ctr">
            <a:normAutofit/>
          </a:bodyPr>
          <a:lstStyle/>
          <a:p>
            <a:r>
              <a:rPr lang="en-US" sz="3200">
                <a:latin typeface="AGMondayBunday Medium" panose="02000603000000000000" pitchFamily="2" charset="0"/>
                <a:ea typeface="AGMondayBunday Medium" panose="02000603000000000000" pitchFamily="2" charset="0"/>
              </a:rPr>
              <a:t>WEBSITE</a:t>
            </a:r>
          </a:p>
        </p:txBody>
      </p:sp>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FA45ACF-DABA-410D-9663-DACA842E6B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25978"/>
            <a:ext cx="0" cy="32060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EC56CE-58F1-964E-A5C3-9AB6B4DFB6CC}"/>
              </a:ext>
            </a:extLst>
          </p:cNvPr>
          <p:cNvSpPr>
            <a:spLocks noGrp="1"/>
          </p:cNvSpPr>
          <p:nvPr>
            <p:ph idx="1"/>
          </p:nvPr>
        </p:nvSpPr>
        <p:spPr>
          <a:xfrm>
            <a:off x="4975045" y="846395"/>
            <a:ext cx="5595093" cy="5165210"/>
          </a:xfrm>
        </p:spPr>
        <p:txBody>
          <a:bodyPr anchor="ctr">
            <a:normAutofit/>
          </a:bodyPr>
          <a:lstStyle/>
          <a:p>
            <a:r>
              <a:rPr lang="en-US" sz="3600" dirty="0">
                <a:latin typeface="Century Gothic" panose="020B0502020202020204" pitchFamily="34" charset="0"/>
              </a:rPr>
              <a:t>You can also find more information on the school website. </a:t>
            </a:r>
          </a:p>
          <a:p>
            <a:r>
              <a:rPr lang="en-US" sz="3600" dirty="0">
                <a:latin typeface="Century Gothic" panose="020B0502020202020204" pitchFamily="34" charset="0"/>
              </a:rPr>
              <a:t>My page is linked under “parent resources”</a:t>
            </a:r>
          </a:p>
        </p:txBody>
      </p:sp>
    </p:spTree>
    <p:extLst>
      <p:ext uri="{BB962C8B-B14F-4D97-AF65-F5344CB8AC3E}">
        <p14:creationId xmlns:p14="http://schemas.microsoft.com/office/powerpoint/2010/main" val="73543302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D8D60D-CD8C-C342-9427-E56AAFEB1138}"/>
              </a:ext>
            </a:extLst>
          </p:cNvPr>
          <p:cNvSpPr>
            <a:spLocks noGrp="1"/>
          </p:cNvSpPr>
          <p:nvPr>
            <p:ph type="title"/>
          </p:nvPr>
        </p:nvSpPr>
        <p:spPr>
          <a:xfrm>
            <a:off x="1337191" y="1064365"/>
            <a:ext cx="2856582" cy="3313671"/>
          </a:xfrm>
        </p:spPr>
        <p:txBody>
          <a:bodyPr>
            <a:normAutofit/>
          </a:bodyPr>
          <a:lstStyle/>
          <a:p>
            <a:pPr algn="l"/>
            <a:r>
              <a:rPr lang="en-US">
                <a:solidFill>
                  <a:schemeClr val="bg1"/>
                </a:solidFill>
                <a:latin typeface="AGMondayBunday Medium" panose="02000603000000000000" pitchFamily="2" charset="0"/>
                <a:ea typeface="AGMondayBunday Medium" panose="02000603000000000000" pitchFamily="2" charset="0"/>
              </a:rPr>
              <a:t>5</a:t>
            </a:r>
            <a:r>
              <a:rPr lang="en-US" baseline="30000">
                <a:solidFill>
                  <a:schemeClr val="bg1"/>
                </a:solidFill>
                <a:latin typeface="AGMondayBunday Medium" panose="02000603000000000000" pitchFamily="2" charset="0"/>
                <a:ea typeface="AGMondayBunday Medium" panose="02000603000000000000" pitchFamily="2" charset="0"/>
              </a:rPr>
              <a:t>th</a:t>
            </a:r>
            <a:r>
              <a:rPr lang="en-US">
                <a:solidFill>
                  <a:schemeClr val="bg1"/>
                </a:solidFill>
                <a:latin typeface="AGMondayBunday Medium" panose="02000603000000000000" pitchFamily="2" charset="0"/>
                <a:ea typeface="AGMondayBunday Medium" panose="02000603000000000000" pitchFamily="2" charset="0"/>
              </a:rPr>
              <a:t> Grade Highlights</a:t>
            </a:r>
          </a:p>
        </p:txBody>
      </p:sp>
      <p:sp>
        <p:nvSpPr>
          <p:cNvPr id="29" name="Rectangle 28">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0" name="Content Placeholder 2">
            <a:extLst>
              <a:ext uri="{FF2B5EF4-FFF2-40B4-BE49-F238E27FC236}">
                <a16:creationId xmlns:a16="http://schemas.microsoft.com/office/drawing/2014/main" id="{66F91DCE-1664-4D8D-B01A-C4226BD79672}"/>
              </a:ext>
            </a:extLst>
          </p:cNvPr>
          <p:cNvGraphicFramePr>
            <a:graphicFrameLocks noGrp="1"/>
          </p:cNvGraphicFramePr>
          <p:nvPr>
            <p:ph idx="1"/>
            <p:extLst>
              <p:ext uri="{D42A27DB-BD31-4B8C-83A1-F6EECF244321}">
                <p14:modId xmlns:p14="http://schemas.microsoft.com/office/powerpoint/2010/main" val="474989984"/>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08790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D44207-99B1-488E-B506-E104606435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9">
            <a:extLst>
              <a:ext uri="{FF2B5EF4-FFF2-40B4-BE49-F238E27FC236}">
                <a16:creationId xmlns:a16="http://schemas.microsoft.com/office/drawing/2014/main" id="{8E4A938E-9D51-410D-8201-7886588064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2A2042E9-E104-4EB2-BC2A-7202C91C2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B359973E-2127-4A68-8122-FD45CCA533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482D63C-D7E4-4249-B199-8CB5E90C7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8C142B6-0BC2-42A0-A92A-AAB6C8BEE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TextBox 19">
            <a:extLst>
              <a:ext uri="{FF2B5EF4-FFF2-40B4-BE49-F238E27FC236}">
                <a16:creationId xmlns:a16="http://schemas.microsoft.com/office/drawing/2014/main" id="{6C31A70B-E26C-4105-ABE9-B4E778AD47A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2" name="Rectangle 21">
            <a:extLst>
              <a:ext uri="{FF2B5EF4-FFF2-40B4-BE49-F238E27FC236}">
                <a16:creationId xmlns:a16="http://schemas.microsoft.com/office/drawing/2014/main" id="{8F3CF990-ACB8-443A-BB74-D36EC8A00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0B98862-BEE1-44FB-A335-A1B9106B4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a:noFill/>
        </p:spPr>
      </p:pic>
      <p:sp>
        <p:nvSpPr>
          <p:cNvPr id="26" name="Freeform: Shape 25">
            <a:extLst>
              <a:ext uri="{FF2B5EF4-FFF2-40B4-BE49-F238E27FC236}">
                <a16:creationId xmlns:a16="http://schemas.microsoft.com/office/drawing/2014/main" id="{65F94F98-3A57-49AA-838E-91AAF600B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78519" y="-1660968"/>
            <a:ext cx="5838229" cy="11188733"/>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000">
                <a:schemeClr val="accent1">
                  <a:alpha val="0"/>
                </a:schemeClr>
              </a:gs>
              <a:gs pos="100000">
                <a:schemeClr val="accent1">
                  <a:alpha val="7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27">
            <a:extLst>
              <a:ext uri="{FF2B5EF4-FFF2-40B4-BE49-F238E27FC236}">
                <a16:creationId xmlns:a16="http://schemas.microsoft.com/office/drawing/2014/main" id="{7185CF21-0594-48C0-9F3E-254D6BCE9D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A0B5529D-5CAA-4BF2-B5C9-34705E7661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909"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Freeform: Shape 31">
            <a:extLst>
              <a:ext uri="{FF2B5EF4-FFF2-40B4-BE49-F238E27FC236}">
                <a16:creationId xmlns:a16="http://schemas.microsoft.com/office/drawing/2014/main" id="{FBD68200-BC03-4015-860B-CD5C30CD7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910" y="0"/>
            <a:ext cx="7869544" cy="6858000"/>
          </a:xfrm>
          <a:custGeom>
            <a:avLst/>
            <a:gdLst>
              <a:gd name="connsiteX0" fmla="*/ 0 w 7821919"/>
              <a:gd name="connsiteY0" fmla="*/ 0 h 6858000"/>
              <a:gd name="connsiteX1" fmla="*/ 6983367 w 7821919"/>
              <a:gd name="connsiteY1" fmla="*/ 0 h 6858000"/>
              <a:gd name="connsiteX2" fmla="*/ 6982269 w 7821919"/>
              <a:gd name="connsiteY2" fmla="*/ 1331 h 6858000"/>
              <a:gd name="connsiteX3" fmla="*/ 6833782 w 7821919"/>
              <a:gd name="connsiteY3" fmla="*/ 487443 h 6858000"/>
              <a:gd name="connsiteX4" fmla="*/ 6851446 w 7821919"/>
              <a:gd name="connsiteY4" fmla="*/ 662666 h 6858000"/>
              <a:gd name="connsiteX5" fmla="*/ 6857532 w 7821919"/>
              <a:gd name="connsiteY5" fmla="*/ 686333 h 6858000"/>
              <a:gd name="connsiteX6" fmla="*/ 6806927 w 7821919"/>
              <a:gd name="connsiteY6" fmla="*/ 699345 h 6858000"/>
              <a:gd name="connsiteX7" fmla="*/ 5555365 w 7821919"/>
              <a:gd name="connsiteY7" fmla="*/ 2400515 h 6858000"/>
              <a:gd name="connsiteX8" fmla="*/ 7336617 w 7821919"/>
              <a:gd name="connsiteY8" fmla="*/ 4181767 h 6858000"/>
              <a:gd name="connsiteX9" fmla="*/ 7452815 w 7821919"/>
              <a:gd name="connsiteY9" fmla="*/ 4175900 h 6858000"/>
              <a:gd name="connsiteX10" fmla="*/ 7437456 w 7821919"/>
              <a:gd name="connsiteY10" fmla="*/ 4225378 h 6858000"/>
              <a:gd name="connsiteX11" fmla="*/ 7428275 w 7821919"/>
              <a:gd name="connsiteY11" fmla="*/ 4316448 h 6858000"/>
              <a:gd name="connsiteX12" fmla="*/ 7789089 w 7821919"/>
              <a:gd name="connsiteY12" fmla="*/ 4759152 h 6858000"/>
              <a:gd name="connsiteX13" fmla="*/ 7821919 w 7821919"/>
              <a:gd name="connsiteY13" fmla="*/ 4762461 h 6858000"/>
              <a:gd name="connsiteX14" fmla="*/ 7809638 w 7821919"/>
              <a:gd name="connsiteY14" fmla="*/ 4785088 h 6858000"/>
              <a:gd name="connsiteX15" fmla="*/ 7794661 w 7821919"/>
              <a:gd name="connsiteY15" fmla="*/ 4833335 h 6858000"/>
              <a:gd name="connsiteX16" fmla="*/ 7524776 w 7821919"/>
              <a:gd name="connsiteY16" fmla="*/ 4917113 h 6858000"/>
              <a:gd name="connsiteX17" fmla="*/ 6642110 w 7821919"/>
              <a:gd name="connsiteY17" fmla="*/ 6248746 h 6858000"/>
              <a:gd name="connsiteX18" fmla="*/ 6755682 w 7821919"/>
              <a:gd name="connsiteY18" fmla="*/ 6811285 h 6858000"/>
              <a:gd name="connsiteX19" fmla="*/ 6778185 w 7821919"/>
              <a:gd name="connsiteY19" fmla="*/ 6858000 h 6858000"/>
              <a:gd name="connsiteX20" fmla="*/ 0 w 7821919"/>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21919" h="6858000">
                <a:moveTo>
                  <a:pt x="0" y="0"/>
                </a:moveTo>
                <a:lnTo>
                  <a:pt x="6983367" y="0"/>
                </a:lnTo>
                <a:lnTo>
                  <a:pt x="6982269" y="1331"/>
                </a:lnTo>
                <a:cubicBezTo>
                  <a:pt x="6888522" y="140095"/>
                  <a:pt x="6833782" y="307376"/>
                  <a:pt x="6833782" y="487443"/>
                </a:cubicBezTo>
                <a:cubicBezTo>
                  <a:pt x="6833782" y="547466"/>
                  <a:pt x="6839864" y="606067"/>
                  <a:pt x="6851446" y="662666"/>
                </a:cubicBezTo>
                <a:lnTo>
                  <a:pt x="6857532" y="686333"/>
                </a:lnTo>
                <a:lnTo>
                  <a:pt x="6806927" y="699345"/>
                </a:lnTo>
                <a:cubicBezTo>
                  <a:pt x="6081835" y="924872"/>
                  <a:pt x="5555365" y="1601212"/>
                  <a:pt x="5555365" y="2400515"/>
                </a:cubicBezTo>
                <a:cubicBezTo>
                  <a:pt x="5555365" y="3384273"/>
                  <a:pt x="6352859" y="4181767"/>
                  <a:pt x="7336617" y="4181767"/>
                </a:cubicBezTo>
                <a:lnTo>
                  <a:pt x="7452815" y="4175900"/>
                </a:lnTo>
                <a:lnTo>
                  <a:pt x="7437456" y="4225378"/>
                </a:lnTo>
                <a:cubicBezTo>
                  <a:pt x="7431436" y="4254794"/>
                  <a:pt x="7428275" y="4285252"/>
                  <a:pt x="7428275" y="4316448"/>
                </a:cubicBezTo>
                <a:cubicBezTo>
                  <a:pt x="7428275" y="4534821"/>
                  <a:pt x="7583172" y="4717015"/>
                  <a:pt x="7789089" y="4759152"/>
                </a:cubicBezTo>
                <a:lnTo>
                  <a:pt x="7821919" y="4762461"/>
                </a:lnTo>
                <a:lnTo>
                  <a:pt x="7809638" y="4785088"/>
                </a:lnTo>
                <a:lnTo>
                  <a:pt x="7794661" y="4833335"/>
                </a:lnTo>
                <a:lnTo>
                  <a:pt x="7524776" y="4917113"/>
                </a:lnTo>
                <a:cubicBezTo>
                  <a:pt x="7006070" y="5136507"/>
                  <a:pt x="6642110" y="5650122"/>
                  <a:pt x="6642110" y="6248746"/>
                </a:cubicBezTo>
                <a:cubicBezTo>
                  <a:pt x="6642110" y="6448287"/>
                  <a:pt x="6682550" y="6638383"/>
                  <a:pt x="6755682" y="6811285"/>
                </a:cubicBezTo>
                <a:lnTo>
                  <a:pt x="6778185" y="6858000"/>
                </a:lnTo>
                <a:lnTo>
                  <a:pt x="0" y="6858000"/>
                </a:lnTo>
                <a:close/>
              </a:path>
            </a:pathLst>
          </a:custGeom>
          <a:gradFill>
            <a:gsLst>
              <a:gs pos="25996">
                <a:srgbClr val="1F2D29">
                  <a:alpha val="4000"/>
                </a:srgbClr>
              </a:gs>
              <a:gs pos="20000">
                <a:schemeClr val="bg2">
                  <a:alpha val="0"/>
                </a:schemeClr>
              </a:gs>
              <a:gs pos="10000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Oval 33">
            <a:extLst>
              <a:ext uri="{FF2B5EF4-FFF2-40B4-BE49-F238E27FC236}">
                <a16:creationId xmlns:a16="http://schemas.microsoft.com/office/drawing/2014/main" id="{332A6F87-AC28-4AA8-B8A6-AEBC67BD0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7567" y="2282700"/>
            <a:ext cx="967148" cy="967148"/>
          </a:xfrm>
          <a:prstGeom prst="ellipse">
            <a:avLst/>
          </a:prstGeom>
          <a:gradFill>
            <a:gsLst>
              <a:gs pos="0">
                <a:schemeClr val="bg2">
                  <a:alpha val="0"/>
                </a:schemeClr>
              </a:gs>
              <a:gs pos="100000">
                <a:schemeClr val="accent1">
                  <a:alpha val="21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8DAD6-093E-F344-B22A-D1D8E26DC9B2}"/>
              </a:ext>
            </a:extLst>
          </p:cNvPr>
          <p:cNvSpPr>
            <a:spLocks noGrp="1"/>
          </p:cNvSpPr>
          <p:nvPr>
            <p:ph type="title"/>
          </p:nvPr>
        </p:nvSpPr>
        <p:spPr>
          <a:xfrm>
            <a:off x="2193167" y="2590984"/>
            <a:ext cx="7369642" cy="3608480"/>
          </a:xfrm>
        </p:spPr>
        <p:txBody>
          <a:bodyPr vert="horz" lIns="91440" tIns="45720" rIns="91440" bIns="45720" rtlCol="0" anchor="t">
            <a:normAutofit/>
          </a:bodyPr>
          <a:lstStyle/>
          <a:p>
            <a:pPr algn="l"/>
            <a:r>
              <a:rPr lang="en-US" sz="8000" dirty="0">
                <a:latin typeface="AGMondayBunday Medium" panose="02000603000000000000" pitchFamily="2" charset="0"/>
                <a:ea typeface="AGMondayBunday Medium" panose="02000603000000000000" pitchFamily="2" charset="0"/>
              </a:rPr>
              <a:t>Questions? </a:t>
            </a:r>
          </a:p>
        </p:txBody>
      </p:sp>
    </p:spTree>
    <p:extLst>
      <p:ext uri="{BB962C8B-B14F-4D97-AF65-F5344CB8AC3E}">
        <p14:creationId xmlns:p14="http://schemas.microsoft.com/office/powerpoint/2010/main" val="3822876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BE3D13-5BE5-4B05-AFCF-2A2E059D2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AC85C80-0175-4214-A13D-03C224658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0108" y="985292"/>
            <a:ext cx="1345319" cy="134531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5ADB788-8569-409E-862D-665AD53C9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900992FB-A822-6748-BE93-0AACC3B85AFF}"/>
              </a:ext>
            </a:extLst>
          </p:cNvPr>
          <p:cNvSpPr>
            <a:spLocks noGrp="1"/>
          </p:cNvSpPr>
          <p:nvPr>
            <p:ph type="title"/>
          </p:nvPr>
        </p:nvSpPr>
        <p:spPr>
          <a:xfrm>
            <a:off x="2611808" y="1022548"/>
            <a:ext cx="7958331" cy="1308063"/>
          </a:xfrm>
        </p:spPr>
        <p:txBody>
          <a:bodyPr anchor="b">
            <a:normAutofit/>
          </a:bodyPr>
          <a:lstStyle/>
          <a:p>
            <a:pPr algn="l"/>
            <a:r>
              <a:rPr lang="en-US" sz="4400">
                <a:solidFill>
                  <a:srgbClr val="1F2D29"/>
                </a:solidFill>
                <a:latin typeface="AGMondayBunday Medium" panose="02000603000000000000" pitchFamily="2" charset="0"/>
                <a:ea typeface="AGMondayBunday Medium" panose="02000603000000000000" pitchFamily="2" charset="0"/>
              </a:rPr>
              <a:t>ClassRoom Rules</a:t>
            </a:r>
          </a:p>
        </p:txBody>
      </p:sp>
      <p:sp>
        <p:nvSpPr>
          <p:cNvPr id="15" name="Rectangle 14">
            <a:extLst>
              <a:ext uri="{FF2B5EF4-FFF2-40B4-BE49-F238E27FC236}">
                <a16:creationId xmlns:a16="http://schemas.microsoft.com/office/drawing/2014/main" id="{76562092-3AA7-4EF0-9007-C44F879A1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rgbClr val="3147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89C9E71-76C7-B848-928B-2D0FCEE0D0BC}"/>
              </a:ext>
            </a:extLst>
          </p:cNvPr>
          <p:cNvSpPr>
            <a:spLocks noGrp="1"/>
          </p:cNvSpPr>
          <p:nvPr>
            <p:ph idx="1"/>
          </p:nvPr>
        </p:nvSpPr>
        <p:spPr>
          <a:xfrm>
            <a:off x="2302933" y="2641604"/>
            <a:ext cx="7621606" cy="3443107"/>
          </a:xfrm>
        </p:spPr>
        <p:txBody>
          <a:bodyPr anchor="t">
            <a:normAutofit fontScale="77500" lnSpcReduction="20000"/>
          </a:bodyPr>
          <a:lstStyle/>
          <a:p>
            <a:r>
              <a:rPr lang="en-US" sz="3600">
                <a:solidFill>
                  <a:srgbClr val="1F2D29"/>
                </a:solidFill>
                <a:latin typeface="Century Gothic" panose="020B0502020202020204" pitchFamily="34" charset="0"/>
              </a:rPr>
              <a:t>Be safe</a:t>
            </a:r>
          </a:p>
          <a:p>
            <a:r>
              <a:rPr lang="en-US" sz="3600">
                <a:solidFill>
                  <a:srgbClr val="1F2D29"/>
                </a:solidFill>
                <a:latin typeface="Century Gothic" panose="020B0502020202020204" pitchFamily="34" charset="0"/>
              </a:rPr>
              <a:t>Be Respectful </a:t>
            </a:r>
          </a:p>
          <a:p>
            <a:r>
              <a:rPr lang="en-US" sz="3600">
                <a:solidFill>
                  <a:srgbClr val="1F2D29"/>
                </a:solidFill>
                <a:latin typeface="Century Gothic" panose="020B0502020202020204" pitchFamily="34" charset="0"/>
              </a:rPr>
              <a:t>Be Responsible</a:t>
            </a:r>
          </a:p>
          <a:p>
            <a:pPr marL="6160" indent="0">
              <a:buNone/>
            </a:pPr>
            <a:endParaRPr lang="en-US" sz="2800">
              <a:solidFill>
                <a:srgbClr val="1F2D29"/>
              </a:solidFill>
              <a:latin typeface="Century Gothic" panose="020B0502020202020204" pitchFamily="34" charset="0"/>
            </a:endParaRPr>
          </a:p>
          <a:p>
            <a:pPr marL="6160" indent="0">
              <a:buNone/>
            </a:pPr>
            <a:r>
              <a:rPr lang="en-US" sz="2800">
                <a:solidFill>
                  <a:srgbClr val="1F2D29"/>
                </a:solidFill>
                <a:latin typeface="Century Gothic" panose="020B0502020202020204" pitchFamily="34" charset="0"/>
              </a:rPr>
              <a:t>“</a:t>
            </a:r>
            <a:r>
              <a:rPr lang="en-US" sz="2800" i="1">
                <a:solidFill>
                  <a:srgbClr val="1F2D29"/>
                </a:solidFill>
                <a:latin typeface="Century Gothic" panose="020B0502020202020204" pitchFamily="34" charset="0"/>
              </a:rPr>
              <a:t>You can do whatever you want as long as it doesn’t cause a problem for yourself or another person”</a:t>
            </a:r>
            <a:endParaRPr lang="en-US" sz="2800" dirty="0">
              <a:solidFill>
                <a:srgbClr val="1F2D29"/>
              </a:solidFill>
              <a:latin typeface="Century Gothic" panose="020B0502020202020204" pitchFamily="34" charset="0"/>
            </a:endParaRPr>
          </a:p>
        </p:txBody>
      </p:sp>
    </p:spTree>
    <p:extLst>
      <p:ext uri="{BB962C8B-B14F-4D97-AF65-F5344CB8AC3E}">
        <p14:creationId xmlns:p14="http://schemas.microsoft.com/office/powerpoint/2010/main" val="66327882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5E326A3-EB92-4BDA-9F77-45197E0CBE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C996C7-7B84-4645-9AA1-6EA85EAB4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229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00992FB-A822-6748-BE93-0AACC3B85AFF}"/>
              </a:ext>
            </a:extLst>
          </p:cNvPr>
          <p:cNvSpPr>
            <a:spLocks noGrp="1"/>
          </p:cNvSpPr>
          <p:nvPr>
            <p:ph type="title"/>
          </p:nvPr>
        </p:nvSpPr>
        <p:spPr>
          <a:xfrm>
            <a:off x="1337191" y="1064365"/>
            <a:ext cx="2856582" cy="3313671"/>
          </a:xfrm>
        </p:spPr>
        <p:txBody>
          <a:bodyPr>
            <a:normAutofit/>
          </a:bodyPr>
          <a:lstStyle/>
          <a:p>
            <a:pPr algn="l"/>
            <a:r>
              <a:rPr lang="en-US">
                <a:solidFill>
                  <a:schemeClr val="bg1"/>
                </a:solidFill>
                <a:latin typeface="AGMondayBunday Medium" panose="02000603000000000000" pitchFamily="2" charset="0"/>
                <a:ea typeface="AGMondayBunday Medium" panose="02000603000000000000" pitchFamily="2" charset="0"/>
              </a:rPr>
              <a:t>Class Schedule</a:t>
            </a:r>
          </a:p>
        </p:txBody>
      </p:sp>
      <p:sp>
        <p:nvSpPr>
          <p:cNvPr id="15" name="Rectangle 14">
            <a:extLst>
              <a:ext uri="{FF2B5EF4-FFF2-40B4-BE49-F238E27FC236}">
                <a16:creationId xmlns:a16="http://schemas.microsoft.com/office/drawing/2014/main" id="{32DC315B-5680-47D9-B827-34D012FB1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769"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519F619D-A2EB-43FC-ACCA-D5796A118BB3}"/>
              </a:ext>
            </a:extLst>
          </p:cNvPr>
          <p:cNvGraphicFramePr>
            <a:graphicFrameLocks noGrp="1"/>
          </p:cNvGraphicFramePr>
          <p:nvPr>
            <p:ph idx="1"/>
            <p:extLst>
              <p:ext uri="{D42A27DB-BD31-4B8C-83A1-F6EECF244321}">
                <p14:modId xmlns:p14="http://schemas.microsoft.com/office/powerpoint/2010/main" val="3977043822"/>
              </p:ext>
            </p:extLst>
          </p:nvPr>
        </p:nvGraphicFramePr>
        <p:xfrm>
          <a:off x="5507182" y="897534"/>
          <a:ext cx="5889686" cy="531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06552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214283E-D7B4-49E9-932E-D7F2A2847F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useBgFill="1">
        <p:nvSpPr>
          <p:cNvPr id="22" name="Rectangle 21">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992FB-A822-6748-BE93-0AACC3B85AFF}"/>
              </a:ext>
            </a:extLst>
          </p:cNvPr>
          <p:cNvSpPr>
            <a:spLocks noGrp="1"/>
          </p:cNvSpPr>
          <p:nvPr>
            <p:ph type="title"/>
          </p:nvPr>
        </p:nvSpPr>
        <p:spPr>
          <a:xfrm>
            <a:off x="1518412" y="1201723"/>
            <a:ext cx="2812177" cy="4454554"/>
          </a:xfrm>
        </p:spPr>
        <p:txBody>
          <a:bodyPr anchor="ctr">
            <a:normAutofit/>
          </a:bodyPr>
          <a:lstStyle/>
          <a:p>
            <a:r>
              <a:rPr lang="en-US" sz="3200" dirty="0">
                <a:latin typeface="AGMondayBunday Medium" panose="02000603000000000000" pitchFamily="2" charset="0"/>
                <a:ea typeface="AGMondayBunday Medium" panose="02000603000000000000" pitchFamily="2" charset="0"/>
              </a:rPr>
              <a:t>Mastery Learning </a:t>
            </a:r>
          </a:p>
        </p:txBody>
      </p:sp>
      <p:sp>
        <p:nvSpPr>
          <p:cNvPr id="24" name="Rectangle 23">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7FA45ACF-DABA-410D-9663-DACA842E6B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25978"/>
            <a:ext cx="0" cy="320604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9C9E71-76C7-B848-928B-2D0FCEE0D0BC}"/>
              </a:ext>
            </a:extLst>
          </p:cNvPr>
          <p:cNvSpPr>
            <a:spLocks noGrp="1"/>
          </p:cNvSpPr>
          <p:nvPr>
            <p:ph idx="1"/>
          </p:nvPr>
        </p:nvSpPr>
        <p:spPr>
          <a:xfrm>
            <a:off x="4975045" y="846395"/>
            <a:ext cx="5595093" cy="5165210"/>
          </a:xfrm>
        </p:spPr>
        <p:txBody>
          <a:bodyPr anchor="ctr">
            <a:normAutofit fontScale="77500" lnSpcReduction="20000"/>
          </a:bodyPr>
          <a:lstStyle/>
          <a:p>
            <a:pPr marL="6160" indent="0" algn="ctr">
              <a:buNone/>
            </a:pPr>
            <a:r>
              <a:rPr lang="en-US" sz="2800" dirty="0">
                <a:latin typeface="Century Gothic" panose="020B0502020202020204" pitchFamily="34" charset="0"/>
              </a:rPr>
              <a:t>“</a:t>
            </a:r>
            <a:r>
              <a:rPr lang="en-US" sz="2800" i="1" dirty="0">
                <a:latin typeface="Century Gothic" panose="020B0502020202020204" pitchFamily="34" charset="0"/>
              </a:rPr>
              <a:t>Mastery based learning gives every child the opportunity to grow and succeed, to </a:t>
            </a:r>
            <a:r>
              <a:rPr lang="en-US" sz="2800" b="1" i="1" dirty="0">
                <a:latin typeface="Century Gothic" panose="020B0502020202020204" pitchFamily="34" charset="0"/>
              </a:rPr>
              <a:t>develop persistence</a:t>
            </a:r>
            <a:r>
              <a:rPr lang="en-US" sz="2800" i="1" dirty="0">
                <a:latin typeface="Century Gothic" panose="020B0502020202020204" pitchFamily="34" charset="0"/>
              </a:rPr>
              <a:t> and </a:t>
            </a:r>
            <a:r>
              <a:rPr lang="en-US" sz="2800" b="1" i="1" dirty="0">
                <a:latin typeface="Century Gothic" panose="020B0502020202020204" pitchFamily="34" charset="0"/>
              </a:rPr>
              <a:t>determination </a:t>
            </a:r>
            <a:r>
              <a:rPr lang="en-US" sz="2800" i="1" dirty="0">
                <a:latin typeface="Century Gothic" panose="020B0502020202020204" pitchFamily="34" charset="0"/>
              </a:rPr>
              <a:t>and it gives teachers the opportunity to meet individual students where they are”</a:t>
            </a:r>
          </a:p>
          <a:p>
            <a:pPr marL="6160" indent="0" algn="ctr">
              <a:buNone/>
            </a:pPr>
            <a:endParaRPr lang="en-US" sz="2800" i="1" dirty="0">
              <a:latin typeface="Century Gothic" panose="020B0502020202020204" pitchFamily="34" charset="0"/>
            </a:endParaRPr>
          </a:p>
          <a:p>
            <a:r>
              <a:rPr lang="en-US" sz="2800" dirty="0">
                <a:latin typeface="Century Gothic" panose="020B0502020202020204" pitchFamily="34" charset="0"/>
              </a:rPr>
              <a:t>Mastery based learning can look different from classroom to classroom. </a:t>
            </a:r>
          </a:p>
          <a:p>
            <a:r>
              <a:rPr lang="en-US" sz="2800" dirty="0">
                <a:latin typeface="Century Gothic" panose="020B0502020202020204" pitchFamily="34" charset="0"/>
              </a:rPr>
              <a:t>Mastery based learning is built on the idea that every child can learn. </a:t>
            </a:r>
            <a:endParaRPr lang="en-US" sz="2800" dirty="0"/>
          </a:p>
          <a:p>
            <a:endParaRPr lang="en-US" sz="1400" dirty="0">
              <a:latin typeface="Century Gothic" panose="020B0502020202020204" pitchFamily="34" charset="0"/>
            </a:endParaRPr>
          </a:p>
        </p:txBody>
      </p:sp>
    </p:spTree>
    <p:extLst>
      <p:ext uri="{BB962C8B-B14F-4D97-AF65-F5344CB8AC3E}">
        <p14:creationId xmlns:p14="http://schemas.microsoft.com/office/powerpoint/2010/main" val="417712782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5546631-0B79-4594-A124-F6240D9CE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1"/>
            <a:ext cx="111844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D544BB6-2428-4107-BAC4-C38BEA1E15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 name="Title 1">
            <a:extLst>
              <a:ext uri="{FF2B5EF4-FFF2-40B4-BE49-F238E27FC236}">
                <a16:creationId xmlns:a16="http://schemas.microsoft.com/office/drawing/2014/main" id="{4ED249EB-4D2F-DC47-892B-666CC92B3CC0}"/>
              </a:ext>
            </a:extLst>
          </p:cNvPr>
          <p:cNvSpPr>
            <a:spLocks noGrp="1"/>
          </p:cNvSpPr>
          <p:nvPr>
            <p:ph type="title"/>
          </p:nvPr>
        </p:nvSpPr>
        <p:spPr>
          <a:xfrm>
            <a:off x="1969803" y="5249333"/>
            <a:ext cx="9561079" cy="807645"/>
          </a:xfrm>
        </p:spPr>
        <p:txBody>
          <a:bodyPr>
            <a:normAutofit fontScale="90000"/>
          </a:bodyPr>
          <a:lstStyle/>
          <a:p>
            <a:pPr algn="l"/>
            <a:br>
              <a:rPr lang="en-US" sz="1600" dirty="0">
                <a:latin typeface="AGMondayBunday Medium" panose="02000603000000000000" pitchFamily="2" charset="0"/>
                <a:ea typeface="AGMondayBunday Medium" panose="02000603000000000000" pitchFamily="2" charset="0"/>
              </a:rPr>
            </a:br>
            <a:r>
              <a:rPr lang="en-US" sz="1600" b="1" dirty="0">
                <a:latin typeface="Century Gothic" panose="020B0502020202020204" pitchFamily="34" charset="0"/>
                <a:cs typeface="AGNopeNotToday"/>
              </a:rPr>
              <a:t>A note about 4’s! </a:t>
            </a:r>
            <a:r>
              <a:rPr lang="en-US" sz="1600" dirty="0">
                <a:latin typeface="Century Gothic" panose="020B0502020202020204" pitchFamily="34" charset="0"/>
                <a:cs typeface="AGNopeNotToday"/>
              </a:rPr>
              <a:t>4’s are very difficult to earn. Getting a 4 means that the student went above and beyond the 5</a:t>
            </a:r>
            <a:r>
              <a:rPr lang="en-US" sz="1600" baseline="30000" dirty="0">
                <a:latin typeface="Century Gothic" panose="020B0502020202020204" pitchFamily="34" charset="0"/>
                <a:cs typeface="AGNopeNotToday"/>
              </a:rPr>
              <a:t>th</a:t>
            </a:r>
            <a:r>
              <a:rPr lang="en-US" sz="1600" dirty="0">
                <a:latin typeface="Century Gothic" panose="020B0502020202020204" pitchFamily="34" charset="0"/>
                <a:cs typeface="AGNopeNotToday"/>
              </a:rPr>
              <a:t> grade material we do in class </a:t>
            </a:r>
            <a:r>
              <a:rPr lang="en-US" sz="1600" i="1" dirty="0">
                <a:latin typeface="Century Gothic" panose="020B0502020202020204" pitchFamily="34" charset="0"/>
                <a:cs typeface="AGNopeNotToday"/>
              </a:rPr>
              <a:t>and</a:t>
            </a:r>
            <a:r>
              <a:rPr lang="en-US" sz="1600" dirty="0">
                <a:latin typeface="Century Gothic" panose="020B0502020202020204" pitchFamily="34" charset="0"/>
                <a:cs typeface="AGNopeNotToday"/>
              </a:rPr>
              <a:t> did well on that material. </a:t>
            </a:r>
            <a:br>
              <a:rPr lang="en-US" sz="1600" dirty="0">
                <a:latin typeface="AGNopeNotToday"/>
                <a:cs typeface="AGNopeNotToday"/>
              </a:rPr>
            </a:br>
            <a:endParaRPr lang="en-US" sz="1600" dirty="0">
              <a:latin typeface="AGMondayBunday Medium" panose="02000603000000000000" pitchFamily="2" charset="0"/>
              <a:ea typeface="AGMondayBunday Medium" panose="02000603000000000000" pitchFamily="2" charset="0"/>
            </a:endParaRPr>
          </a:p>
        </p:txBody>
      </p:sp>
      <p:sp>
        <p:nvSpPr>
          <p:cNvPr id="24" name="Rectangle 23">
            <a:extLst>
              <a:ext uri="{FF2B5EF4-FFF2-40B4-BE49-F238E27FC236}">
                <a16:creationId xmlns:a16="http://schemas.microsoft.com/office/drawing/2014/main" id="{9096F473-59A3-414A-9AE3-3A882A71E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31D315B-E482-43EC-B8EB-6DF1E4613B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CF1CE84F-01F6-BE4E-81B9-EC431EAC79D6}"/>
              </a:ext>
            </a:extLst>
          </p:cNvPr>
          <p:cNvGraphicFramePr>
            <a:graphicFrameLocks noGrp="1"/>
          </p:cNvGraphicFramePr>
          <p:nvPr>
            <p:ph idx="1"/>
            <p:extLst>
              <p:ext uri="{D42A27DB-BD31-4B8C-83A1-F6EECF244321}">
                <p14:modId xmlns:p14="http://schemas.microsoft.com/office/powerpoint/2010/main" val="3890201694"/>
              </p:ext>
            </p:extLst>
          </p:nvPr>
        </p:nvGraphicFramePr>
        <p:xfrm>
          <a:off x="1815941" y="1778366"/>
          <a:ext cx="9868801" cy="3301265"/>
        </p:xfrm>
        <a:graphic>
          <a:graphicData uri="http://schemas.openxmlformats.org/drawingml/2006/table">
            <a:tbl>
              <a:tblPr firstRow="1" bandRow="1">
                <a:tableStyleId>{5C22544A-7EE6-4342-B048-85BDC9FD1C3A}</a:tableStyleId>
              </a:tblPr>
              <a:tblGrid>
                <a:gridCol w="1516459">
                  <a:extLst>
                    <a:ext uri="{9D8B030D-6E8A-4147-A177-3AD203B41FA5}">
                      <a16:colId xmlns:a16="http://schemas.microsoft.com/office/drawing/2014/main" val="1776114152"/>
                    </a:ext>
                  </a:extLst>
                </a:gridCol>
                <a:gridCol w="3306924">
                  <a:extLst>
                    <a:ext uri="{9D8B030D-6E8A-4147-A177-3AD203B41FA5}">
                      <a16:colId xmlns:a16="http://schemas.microsoft.com/office/drawing/2014/main" val="947994131"/>
                    </a:ext>
                  </a:extLst>
                </a:gridCol>
                <a:gridCol w="1731141">
                  <a:extLst>
                    <a:ext uri="{9D8B030D-6E8A-4147-A177-3AD203B41FA5}">
                      <a16:colId xmlns:a16="http://schemas.microsoft.com/office/drawing/2014/main" val="3028005113"/>
                    </a:ext>
                  </a:extLst>
                </a:gridCol>
                <a:gridCol w="3314277">
                  <a:extLst>
                    <a:ext uri="{9D8B030D-6E8A-4147-A177-3AD203B41FA5}">
                      <a16:colId xmlns:a16="http://schemas.microsoft.com/office/drawing/2014/main" val="1331718445"/>
                    </a:ext>
                  </a:extLst>
                </a:gridCol>
              </a:tblGrid>
              <a:tr h="532303">
                <a:tc>
                  <a:txBody>
                    <a:bodyPr/>
                    <a:lstStyle/>
                    <a:p>
                      <a:r>
                        <a:rPr lang="en-US" sz="1400">
                          <a:latin typeface="Century Gothic" panose="020B0502020202020204" pitchFamily="34" charset="0"/>
                          <a:cs typeface="AGNopeNotToday"/>
                        </a:rPr>
                        <a:t>Level of Understanding</a:t>
                      </a:r>
                    </a:p>
                  </a:txBody>
                  <a:tcPr marL="71682" marR="71682" marT="35841" marB="35841"/>
                </a:tc>
                <a:tc>
                  <a:txBody>
                    <a:bodyPr/>
                    <a:lstStyle/>
                    <a:p>
                      <a:endParaRPr lang="en-US" sz="1400">
                        <a:latin typeface="Century Gothic" panose="020B0502020202020204" pitchFamily="34" charset="0"/>
                        <a:cs typeface="AGNopeNotToday"/>
                      </a:endParaRPr>
                    </a:p>
                    <a:p>
                      <a:r>
                        <a:rPr lang="en-US" sz="1400">
                          <a:latin typeface="Century Gothic" panose="020B0502020202020204" pitchFamily="34" charset="0"/>
                          <a:cs typeface="AGNopeNotToday"/>
                        </a:rPr>
                        <a:t>Description</a:t>
                      </a:r>
                    </a:p>
                  </a:txBody>
                  <a:tcPr marL="71682" marR="71682" marT="35841" marB="35841"/>
                </a:tc>
                <a:tc>
                  <a:txBody>
                    <a:bodyPr/>
                    <a:lstStyle/>
                    <a:p>
                      <a:r>
                        <a:rPr lang="en-US" sz="1400">
                          <a:latin typeface="Century Gothic" panose="020B0502020202020204" pitchFamily="34" charset="0"/>
                          <a:cs typeface="AGNopeNotToday"/>
                        </a:rPr>
                        <a:t>Equivalent</a:t>
                      </a:r>
                      <a:r>
                        <a:rPr lang="en-US" sz="1400" baseline="0">
                          <a:latin typeface="Century Gothic" panose="020B0502020202020204" pitchFamily="34" charset="0"/>
                          <a:cs typeface="AGNopeNotToday"/>
                        </a:rPr>
                        <a:t> traditional grade</a:t>
                      </a:r>
                      <a:endParaRPr lang="en-US" sz="1400">
                        <a:latin typeface="Century Gothic" panose="020B0502020202020204" pitchFamily="34" charset="0"/>
                        <a:cs typeface="AGNopeNotToday"/>
                      </a:endParaRPr>
                    </a:p>
                  </a:txBody>
                  <a:tcPr marL="71682" marR="71682" marT="35841" marB="35841"/>
                </a:tc>
                <a:tc>
                  <a:txBody>
                    <a:bodyPr/>
                    <a:lstStyle/>
                    <a:p>
                      <a:endParaRPr lang="en-US" sz="1400">
                        <a:latin typeface="Century Gothic" panose="020B0502020202020204" pitchFamily="34" charset="0"/>
                        <a:cs typeface="AGNopeNotToday"/>
                      </a:endParaRPr>
                    </a:p>
                    <a:p>
                      <a:r>
                        <a:rPr lang="en-US" sz="1400">
                          <a:latin typeface="Century Gothic" panose="020B0502020202020204" pitchFamily="34" charset="0"/>
                          <a:cs typeface="AGNopeNotToday"/>
                        </a:rPr>
                        <a:t>Potential</a:t>
                      </a:r>
                      <a:r>
                        <a:rPr lang="en-US" sz="1400" baseline="0">
                          <a:latin typeface="Century Gothic" panose="020B0502020202020204" pitchFamily="34" charset="0"/>
                          <a:cs typeface="AGNopeNotToday"/>
                        </a:rPr>
                        <a:t> Next Steps</a:t>
                      </a:r>
                      <a:endParaRPr lang="en-US" sz="1400">
                        <a:latin typeface="Century Gothic" panose="020B0502020202020204" pitchFamily="34" charset="0"/>
                        <a:cs typeface="AGNopeNotToday"/>
                      </a:endParaRPr>
                    </a:p>
                  </a:txBody>
                  <a:tcPr marL="71682" marR="71682" marT="35841" marB="35841"/>
                </a:tc>
                <a:extLst>
                  <a:ext uri="{0D108BD9-81ED-4DB2-BD59-A6C34878D82A}">
                    <a16:rowId xmlns:a16="http://schemas.microsoft.com/office/drawing/2014/main" val="3136504688"/>
                  </a:ext>
                </a:extLst>
              </a:tr>
              <a:tr h="745553">
                <a:tc>
                  <a:txBody>
                    <a:bodyPr/>
                    <a:lstStyle/>
                    <a:p>
                      <a:r>
                        <a:rPr lang="en-US" sz="1400">
                          <a:latin typeface="Century Gothic" panose="020B0502020202020204" pitchFamily="34" charset="0"/>
                          <a:cs typeface="AGNopeNotToday"/>
                        </a:rPr>
                        <a:t>Level</a:t>
                      </a:r>
                      <a:r>
                        <a:rPr lang="en-US" sz="1400" baseline="0">
                          <a:latin typeface="Century Gothic" panose="020B0502020202020204" pitchFamily="34" charset="0"/>
                          <a:cs typeface="AGNopeNotToday"/>
                        </a:rPr>
                        <a:t> 1:</a:t>
                      </a:r>
                      <a:endParaRPr lang="en-US" sz="1400">
                        <a:latin typeface="Century Gothic" panose="020B0502020202020204" pitchFamily="34" charset="0"/>
                        <a:cs typeface="AGNopeNotToday"/>
                      </a:endParaRPr>
                    </a:p>
                  </a:txBody>
                  <a:tcPr marL="71682" marR="71682" marT="35841" marB="35841"/>
                </a:tc>
                <a:tc>
                  <a:txBody>
                    <a:bodyPr/>
                    <a:lstStyle/>
                    <a:p>
                      <a:r>
                        <a:rPr lang="en-US" sz="1400">
                          <a:latin typeface="Century Gothic" panose="020B0502020202020204" pitchFamily="34" charset="0"/>
                          <a:cs typeface="AGNopeNotToday"/>
                        </a:rPr>
                        <a:t>Even with help, I don’t understand. </a:t>
                      </a:r>
                    </a:p>
                  </a:txBody>
                  <a:tcPr marL="71682" marR="71682" marT="35841" marB="35841"/>
                </a:tc>
                <a:tc>
                  <a:txBody>
                    <a:bodyPr/>
                    <a:lstStyle/>
                    <a:p>
                      <a:r>
                        <a:rPr lang="en-US" sz="1400">
                          <a:latin typeface="Century Gothic" panose="020B0502020202020204" pitchFamily="34" charset="0"/>
                          <a:cs typeface="AGNopeNotToday"/>
                        </a:rPr>
                        <a:t>D or lower</a:t>
                      </a:r>
                    </a:p>
                  </a:txBody>
                  <a:tcPr marL="71682" marR="71682" marT="35841" marB="35841"/>
                </a:tc>
                <a:tc>
                  <a:txBody>
                    <a:bodyPr/>
                    <a:lstStyle/>
                    <a:p>
                      <a:r>
                        <a:rPr lang="en-US" sz="1400">
                          <a:latin typeface="Century Gothic" panose="020B0502020202020204" pitchFamily="34" charset="0"/>
                          <a:cs typeface="AGNopeNotToday"/>
                        </a:rPr>
                        <a:t>Request tutoring</a:t>
                      </a:r>
                      <a:r>
                        <a:rPr lang="en-US" sz="1400" baseline="0">
                          <a:latin typeface="Century Gothic" panose="020B0502020202020204" pitchFamily="34" charset="0"/>
                          <a:cs typeface="AGNopeNotToday"/>
                        </a:rPr>
                        <a:t> from a teacher or friend, fix mistakes, find extra practice. </a:t>
                      </a:r>
                      <a:endParaRPr lang="en-US" sz="1400">
                        <a:latin typeface="Century Gothic" panose="020B0502020202020204" pitchFamily="34" charset="0"/>
                        <a:cs typeface="AGNopeNotToday"/>
                      </a:endParaRPr>
                    </a:p>
                  </a:txBody>
                  <a:tcPr marL="71682" marR="71682" marT="35841" marB="35841"/>
                </a:tc>
                <a:extLst>
                  <a:ext uri="{0D108BD9-81ED-4DB2-BD59-A6C34878D82A}">
                    <a16:rowId xmlns:a16="http://schemas.microsoft.com/office/drawing/2014/main" val="1308481225"/>
                  </a:ext>
                </a:extLst>
              </a:tr>
              <a:tr h="532303">
                <a:tc>
                  <a:txBody>
                    <a:bodyPr/>
                    <a:lstStyle/>
                    <a:p>
                      <a:r>
                        <a:rPr lang="en-US" sz="1400">
                          <a:latin typeface="Century Gothic" panose="020B0502020202020204" pitchFamily="34" charset="0"/>
                          <a:cs typeface="AGNopeNotToday"/>
                        </a:rPr>
                        <a:t>Level 2:</a:t>
                      </a:r>
                    </a:p>
                  </a:txBody>
                  <a:tcPr marL="71682" marR="71682" marT="35841" marB="35841"/>
                </a:tc>
                <a:tc>
                  <a:txBody>
                    <a:bodyPr/>
                    <a:lstStyle/>
                    <a:p>
                      <a:r>
                        <a:rPr lang="en-US" sz="1400">
                          <a:latin typeface="Century Gothic" panose="020B0502020202020204" pitchFamily="34" charset="0"/>
                          <a:cs typeface="AGNopeNotToday"/>
                        </a:rPr>
                        <a:t>I’m starting</a:t>
                      </a:r>
                      <a:r>
                        <a:rPr lang="en-US" sz="1400" baseline="0">
                          <a:latin typeface="Century Gothic" panose="020B0502020202020204" pitchFamily="34" charset="0"/>
                          <a:cs typeface="AGNopeNotToday"/>
                        </a:rPr>
                        <a:t> to understand but I still need help or an example.. </a:t>
                      </a:r>
                      <a:endParaRPr lang="en-US" sz="1400">
                        <a:latin typeface="Century Gothic" panose="020B0502020202020204" pitchFamily="34" charset="0"/>
                        <a:cs typeface="AGNopeNotToday"/>
                      </a:endParaRPr>
                    </a:p>
                  </a:txBody>
                  <a:tcPr marL="71682" marR="71682" marT="35841" marB="35841"/>
                </a:tc>
                <a:tc>
                  <a:txBody>
                    <a:bodyPr/>
                    <a:lstStyle/>
                    <a:p>
                      <a:r>
                        <a:rPr lang="en-US" sz="1400">
                          <a:latin typeface="Century Gothic" panose="020B0502020202020204" pitchFamily="34" charset="0"/>
                          <a:cs typeface="AGNopeNotToday"/>
                        </a:rPr>
                        <a:t>C</a:t>
                      </a:r>
                    </a:p>
                  </a:txBody>
                  <a:tcPr marL="71682" marR="71682" marT="35841" marB="35841"/>
                </a:tc>
                <a:tc>
                  <a:txBody>
                    <a:bodyPr/>
                    <a:lstStyle/>
                    <a:p>
                      <a:r>
                        <a:rPr lang="en-US" sz="1400">
                          <a:latin typeface="Century Gothic" panose="020B0502020202020204" pitchFamily="34" charset="0"/>
                          <a:cs typeface="AGNopeNotToday"/>
                        </a:rPr>
                        <a:t>Fix mistakes</a:t>
                      </a:r>
                      <a:r>
                        <a:rPr lang="en-US" sz="1400" baseline="0">
                          <a:latin typeface="Century Gothic" panose="020B0502020202020204" pitchFamily="34" charset="0"/>
                          <a:cs typeface="AGNopeNotToday"/>
                        </a:rPr>
                        <a:t> and find</a:t>
                      </a:r>
                      <a:r>
                        <a:rPr lang="en-US" sz="1400">
                          <a:latin typeface="Century Gothic" panose="020B0502020202020204" pitchFamily="34" charset="0"/>
                          <a:cs typeface="AGNopeNotToday"/>
                        </a:rPr>
                        <a:t> some extra practice with this skill.</a:t>
                      </a:r>
                    </a:p>
                  </a:txBody>
                  <a:tcPr marL="71682" marR="71682" marT="35841" marB="35841"/>
                </a:tc>
                <a:extLst>
                  <a:ext uri="{0D108BD9-81ED-4DB2-BD59-A6C34878D82A}">
                    <a16:rowId xmlns:a16="http://schemas.microsoft.com/office/drawing/2014/main" val="3032295236"/>
                  </a:ext>
                </a:extLst>
              </a:tr>
              <a:tr h="745553">
                <a:tc>
                  <a:txBody>
                    <a:bodyPr/>
                    <a:lstStyle/>
                    <a:p>
                      <a:r>
                        <a:rPr lang="en-US" sz="1400">
                          <a:latin typeface="Century Gothic" panose="020B0502020202020204" pitchFamily="34" charset="0"/>
                          <a:cs typeface="AGNopeNotToday"/>
                        </a:rPr>
                        <a:t>Level 3:</a:t>
                      </a:r>
                    </a:p>
                  </a:txBody>
                  <a:tcPr marL="71682" marR="71682" marT="35841" marB="35841"/>
                </a:tc>
                <a:tc>
                  <a:txBody>
                    <a:bodyPr/>
                    <a:lstStyle/>
                    <a:p>
                      <a:r>
                        <a:rPr lang="en-US" sz="1400">
                          <a:latin typeface="Century Gothic" panose="020B0502020202020204" pitchFamily="34" charset="0"/>
                          <a:cs typeface="AGNopeNotToday"/>
                        </a:rPr>
                        <a:t>I can do</a:t>
                      </a:r>
                      <a:r>
                        <a:rPr lang="en-US" sz="1400" baseline="0">
                          <a:latin typeface="Century Gothic" panose="020B0502020202020204" pitchFamily="34" charset="0"/>
                          <a:cs typeface="AGNopeNotToday"/>
                        </a:rPr>
                        <a:t> this on my own. I can show that I understand. </a:t>
                      </a:r>
                      <a:endParaRPr lang="en-US" sz="1400">
                        <a:latin typeface="Century Gothic" panose="020B0502020202020204" pitchFamily="34" charset="0"/>
                        <a:cs typeface="AGNopeNotToday"/>
                      </a:endParaRPr>
                    </a:p>
                  </a:txBody>
                  <a:tcPr marL="71682" marR="71682" marT="35841" marB="35841"/>
                </a:tc>
                <a:tc>
                  <a:txBody>
                    <a:bodyPr/>
                    <a:lstStyle/>
                    <a:p>
                      <a:r>
                        <a:rPr lang="en-US" sz="1400">
                          <a:latin typeface="Century Gothic" panose="020B0502020202020204" pitchFamily="34" charset="0"/>
                          <a:cs typeface="AGNopeNotToday"/>
                        </a:rPr>
                        <a:t>A</a:t>
                      </a:r>
                      <a:r>
                        <a:rPr lang="en-US" sz="1400" baseline="0">
                          <a:latin typeface="Century Gothic" panose="020B0502020202020204" pitchFamily="34" charset="0"/>
                          <a:cs typeface="AGNopeNotToday"/>
                        </a:rPr>
                        <a:t> or B</a:t>
                      </a:r>
                      <a:endParaRPr lang="en-US" sz="1400">
                        <a:latin typeface="Century Gothic" panose="020B0502020202020204" pitchFamily="34" charset="0"/>
                        <a:cs typeface="AGNopeNotToday"/>
                      </a:endParaRPr>
                    </a:p>
                  </a:txBody>
                  <a:tcPr marL="71682" marR="71682" marT="35841" marB="35841"/>
                </a:tc>
                <a:tc>
                  <a:txBody>
                    <a:bodyPr/>
                    <a:lstStyle/>
                    <a:p>
                      <a:r>
                        <a:rPr lang="en-US" sz="1400">
                          <a:latin typeface="Century Gothic" panose="020B0502020202020204" pitchFamily="34" charset="0"/>
                          <a:cs typeface="AGNopeNotToday"/>
                        </a:rPr>
                        <a:t>Either keep practicing this skill or move</a:t>
                      </a:r>
                      <a:r>
                        <a:rPr lang="en-US" sz="1400" baseline="0">
                          <a:latin typeface="Century Gothic" panose="020B0502020202020204" pitchFamily="34" charset="0"/>
                          <a:cs typeface="AGNopeNotToday"/>
                        </a:rPr>
                        <a:t> on to more challenging complex material. </a:t>
                      </a:r>
                      <a:endParaRPr lang="en-US" sz="1400">
                        <a:latin typeface="Century Gothic" panose="020B0502020202020204" pitchFamily="34" charset="0"/>
                        <a:cs typeface="AGNopeNotToday"/>
                      </a:endParaRPr>
                    </a:p>
                  </a:txBody>
                  <a:tcPr marL="71682" marR="71682" marT="35841" marB="35841"/>
                </a:tc>
                <a:extLst>
                  <a:ext uri="{0D108BD9-81ED-4DB2-BD59-A6C34878D82A}">
                    <a16:rowId xmlns:a16="http://schemas.microsoft.com/office/drawing/2014/main" val="3434806788"/>
                  </a:ext>
                </a:extLst>
              </a:tr>
              <a:tr h="745553">
                <a:tc>
                  <a:txBody>
                    <a:bodyPr/>
                    <a:lstStyle/>
                    <a:p>
                      <a:r>
                        <a:rPr lang="en-US" sz="1400">
                          <a:latin typeface="Century Gothic" panose="020B0502020202020204" pitchFamily="34" charset="0"/>
                          <a:cs typeface="AGNopeNotToday"/>
                        </a:rPr>
                        <a:t>Level 4:</a:t>
                      </a:r>
                    </a:p>
                  </a:txBody>
                  <a:tcPr marL="71682" marR="71682" marT="35841" marB="35841"/>
                </a:tc>
                <a:tc>
                  <a:txBody>
                    <a:bodyPr/>
                    <a:lstStyle/>
                    <a:p>
                      <a:r>
                        <a:rPr lang="en-US" sz="1400">
                          <a:latin typeface="Century Gothic" panose="020B0502020202020204" pitchFamily="34" charset="0"/>
                          <a:cs typeface="AGNopeNotToday"/>
                        </a:rPr>
                        <a:t>I got this! I can use what I know to do something more complex </a:t>
                      </a:r>
                    </a:p>
                  </a:txBody>
                  <a:tcPr marL="71682" marR="71682" marT="35841" marB="35841"/>
                </a:tc>
                <a:tc>
                  <a:txBody>
                    <a:bodyPr/>
                    <a:lstStyle/>
                    <a:p>
                      <a:r>
                        <a:rPr lang="en-US" sz="1400">
                          <a:latin typeface="Century Gothic" panose="020B0502020202020204" pitchFamily="34" charset="0"/>
                          <a:cs typeface="AGNopeNotToday"/>
                        </a:rPr>
                        <a:t>Beyond</a:t>
                      </a:r>
                      <a:r>
                        <a:rPr lang="en-US" sz="1400" baseline="0">
                          <a:latin typeface="Century Gothic" panose="020B0502020202020204" pitchFamily="34" charset="0"/>
                          <a:cs typeface="AGNopeNotToday"/>
                        </a:rPr>
                        <a:t> </a:t>
                      </a:r>
                      <a:endParaRPr lang="en-US" sz="1400">
                        <a:latin typeface="Century Gothic" panose="020B0502020202020204" pitchFamily="34" charset="0"/>
                        <a:cs typeface="AGNopeNotToday"/>
                      </a:endParaRPr>
                    </a:p>
                  </a:txBody>
                  <a:tcPr marL="71682" marR="71682" marT="35841" marB="35841"/>
                </a:tc>
                <a:tc>
                  <a:txBody>
                    <a:bodyPr/>
                    <a:lstStyle/>
                    <a:p>
                      <a:r>
                        <a:rPr lang="en-US" sz="1400" dirty="0">
                          <a:latin typeface="Century Gothic" panose="020B0502020202020204" pitchFamily="34" charset="0"/>
                          <a:cs typeface="AGNopeNotToday"/>
                        </a:rPr>
                        <a:t>Great</a:t>
                      </a:r>
                      <a:r>
                        <a:rPr lang="en-US" sz="1400" baseline="0" dirty="0">
                          <a:latin typeface="Century Gothic" panose="020B0502020202020204" pitchFamily="34" charset="0"/>
                          <a:cs typeface="AGNopeNotToday"/>
                        </a:rPr>
                        <a:t> work! Keep challenging yourself and seeking out new things to learn. </a:t>
                      </a:r>
                      <a:endParaRPr lang="en-US" sz="1400" dirty="0">
                        <a:latin typeface="Century Gothic" panose="020B0502020202020204" pitchFamily="34" charset="0"/>
                        <a:cs typeface="AGNopeNotToday"/>
                      </a:endParaRPr>
                    </a:p>
                  </a:txBody>
                  <a:tcPr marL="71682" marR="71682" marT="35841" marB="35841"/>
                </a:tc>
                <a:extLst>
                  <a:ext uri="{0D108BD9-81ED-4DB2-BD59-A6C34878D82A}">
                    <a16:rowId xmlns:a16="http://schemas.microsoft.com/office/drawing/2014/main" val="2963335116"/>
                  </a:ext>
                </a:extLst>
              </a:tr>
            </a:tbl>
          </a:graphicData>
        </a:graphic>
      </p:graphicFrame>
      <p:sp>
        <p:nvSpPr>
          <p:cNvPr id="5" name="TextBox 4">
            <a:extLst>
              <a:ext uri="{FF2B5EF4-FFF2-40B4-BE49-F238E27FC236}">
                <a16:creationId xmlns:a16="http://schemas.microsoft.com/office/drawing/2014/main" id="{C59B2375-6570-804C-99DE-21B31675CC30}"/>
              </a:ext>
            </a:extLst>
          </p:cNvPr>
          <p:cNvSpPr txBox="1"/>
          <p:nvPr/>
        </p:nvSpPr>
        <p:spPr>
          <a:xfrm>
            <a:off x="2015294" y="508000"/>
            <a:ext cx="9515588" cy="707886"/>
          </a:xfrm>
          <a:prstGeom prst="rect">
            <a:avLst/>
          </a:prstGeom>
          <a:noFill/>
        </p:spPr>
        <p:txBody>
          <a:bodyPr wrap="square" rtlCol="0">
            <a:spAutoFit/>
          </a:bodyPr>
          <a:lstStyle/>
          <a:p>
            <a:r>
              <a:rPr lang="en-US" sz="4000" dirty="0">
                <a:latin typeface="AGMondayBunday Medium" panose="02000603000000000000" pitchFamily="2" charset="0"/>
                <a:ea typeface="AGMondayBunday Medium" panose="02000603000000000000" pitchFamily="2" charset="0"/>
              </a:rPr>
              <a:t>Levels of Understanding</a:t>
            </a:r>
          </a:p>
        </p:txBody>
      </p:sp>
    </p:spTree>
    <p:extLst>
      <p:ext uri="{BB962C8B-B14F-4D97-AF65-F5344CB8AC3E}">
        <p14:creationId xmlns:p14="http://schemas.microsoft.com/office/powerpoint/2010/main" val="522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5B8E4B2-9E03-44DC-A063-61BF3D100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A3BBDDF9-6CC6-4BF4-A9C2-FA33DD132C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4" name="Picture 33">
            <a:extLst>
              <a:ext uri="{FF2B5EF4-FFF2-40B4-BE49-F238E27FC236}">
                <a16:creationId xmlns:a16="http://schemas.microsoft.com/office/drawing/2014/main" id="{281F7B2A-7BE5-4C99-AF99-01F59B46F4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6" name="Rectangle 35">
            <a:extLst>
              <a:ext uri="{FF2B5EF4-FFF2-40B4-BE49-F238E27FC236}">
                <a16:creationId xmlns:a16="http://schemas.microsoft.com/office/drawing/2014/main" id="{8B40C0DE-A6C1-4279-9075-A79C9C5E8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B3125CF-53D8-459F-BED4-2B1120CF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DFA8CFC-A1E5-4C33-98A8-ECC4A1AE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06E2D-746F-004D-B2AB-C3FD23378B21}"/>
              </a:ext>
            </a:extLst>
          </p:cNvPr>
          <p:cNvSpPr>
            <a:spLocks noGrp="1"/>
          </p:cNvSpPr>
          <p:nvPr>
            <p:ph type="title"/>
          </p:nvPr>
        </p:nvSpPr>
        <p:spPr>
          <a:xfrm>
            <a:off x="1350092" y="558111"/>
            <a:ext cx="3500579" cy="1445017"/>
          </a:xfrm>
        </p:spPr>
        <p:txBody>
          <a:bodyPr>
            <a:noAutofit/>
          </a:bodyPr>
          <a:lstStyle/>
          <a:p>
            <a:pPr algn="l"/>
            <a:r>
              <a:rPr lang="en-US" sz="3600" dirty="0">
                <a:latin typeface="AGMondayBunday Medium" panose="02000603000000000000" pitchFamily="2" charset="0"/>
                <a:ea typeface="AGMondayBunday Medium" panose="02000603000000000000" pitchFamily="2" charset="0"/>
              </a:rPr>
              <a:t>What does this mean for your child? </a:t>
            </a:r>
          </a:p>
        </p:txBody>
      </p:sp>
      <p:sp>
        <p:nvSpPr>
          <p:cNvPr id="3" name="Content Placeholder 2">
            <a:extLst>
              <a:ext uri="{FF2B5EF4-FFF2-40B4-BE49-F238E27FC236}">
                <a16:creationId xmlns:a16="http://schemas.microsoft.com/office/drawing/2014/main" id="{798885A4-9B99-2743-BDDD-F16B2B055982}"/>
              </a:ext>
            </a:extLst>
          </p:cNvPr>
          <p:cNvSpPr>
            <a:spLocks noGrp="1"/>
          </p:cNvSpPr>
          <p:nvPr>
            <p:ph idx="1"/>
          </p:nvPr>
        </p:nvSpPr>
        <p:spPr>
          <a:xfrm>
            <a:off x="1598502" y="1727200"/>
            <a:ext cx="3382781" cy="4690532"/>
          </a:xfrm>
        </p:spPr>
        <p:txBody>
          <a:bodyPr>
            <a:noAutofit/>
          </a:bodyPr>
          <a:lstStyle/>
          <a:p>
            <a:pPr marL="6160" indent="0">
              <a:buNone/>
            </a:pPr>
            <a:r>
              <a:rPr lang="en-US" sz="2400" dirty="0">
                <a:latin typeface="Century Gothic" panose="020B0502020202020204" pitchFamily="34" charset="0"/>
              </a:rPr>
              <a:t>Students are responsible for tracking their scores, analyzing mistakes and then making a choice about what to do next on daily basis.</a:t>
            </a:r>
          </a:p>
        </p:txBody>
      </p:sp>
      <p:sp>
        <p:nvSpPr>
          <p:cNvPr id="42" name="Rectangle 41">
            <a:extLst>
              <a:ext uri="{FF2B5EF4-FFF2-40B4-BE49-F238E27FC236}">
                <a16:creationId xmlns:a16="http://schemas.microsoft.com/office/drawing/2014/main" id="{3BA34D34-2336-4F22-9EE7-67D6E7FF13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151" y="0"/>
            <a:ext cx="595084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1F00753-4FE5-3343-8A2F-8F5C0003D187}"/>
              </a:ext>
            </a:extLst>
          </p:cNvPr>
          <p:cNvPicPr>
            <a:picLocks noChangeAspect="1"/>
          </p:cNvPicPr>
          <p:nvPr/>
        </p:nvPicPr>
        <p:blipFill>
          <a:blip r:embed="rId5"/>
          <a:stretch>
            <a:fillRect/>
          </a:stretch>
        </p:blipFill>
        <p:spPr>
          <a:xfrm>
            <a:off x="5756053" y="1280620"/>
            <a:ext cx="5303975" cy="4296219"/>
          </a:xfrm>
          <a:prstGeom prst="rect">
            <a:avLst/>
          </a:prstGeom>
          <a:ln w="12700">
            <a:noFill/>
          </a:ln>
        </p:spPr>
      </p:pic>
      <p:sp>
        <p:nvSpPr>
          <p:cNvPr id="44" name="Rectangle 43">
            <a:extLst>
              <a:ext uri="{FF2B5EF4-FFF2-40B4-BE49-F238E27FC236}">
                <a16:creationId xmlns:a16="http://schemas.microsoft.com/office/drawing/2014/main" id="{7D1F6233-58F3-474E-8316-2C19B0DE1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6044" y="240175"/>
            <a:ext cx="5461080" cy="637183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F23A826-0BE5-4FC1-A33C-CA4954CED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652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EA73533-BD89-4875-8862-9EA969B26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F59F1363-48BD-4A2D-B1B5-B48C31AA52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6" name="Picture 35">
            <a:extLst>
              <a:ext uri="{FF2B5EF4-FFF2-40B4-BE49-F238E27FC236}">
                <a16:creationId xmlns:a16="http://schemas.microsoft.com/office/drawing/2014/main" id="{44A72671-0EA2-4860-A352-483330DC94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8" name="Rectangle 37">
            <a:extLst>
              <a:ext uri="{FF2B5EF4-FFF2-40B4-BE49-F238E27FC236}">
                <a16:creationId xmlns:a16="http://schemas.microsoft.com/office/drawing/2014/main" id="{2A1F5C0D-9218-46C3-8AF1-CCDFB0469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DF8F345-29A0-445E-86A0-63EE71D97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E9ED330-7E35-4D3D-A69E-DF23956E7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A27A8-2AB0-ED48-B474-F21AE3AE4DAF}"/>
              </a:ext>
            </a:extLst>
          </p:cNvPr>
          <p:cNvSpPr>
            <a:spLocks noGrp="1"/>
          </p:cNvSpPr>
          <p:nvPr>
            <p:ph type="title"/>
          </p:nvPr>
        </p:nvSpPr>
        <p:spPr>
          <a:xfrm>
            <a:off x="1964444" y="808056"/>
            <a:ext cx="3319381" cy="1077229"/>
          </a:xfrm>
        </p:spPr>
        <p:txBody>
          <a:bodyPr>
            <a:normAutofit/>
          </a:bodyPr>
          <a:lstStyle/>
          <a:p>
            <a:pPr algn="l"/>
            <a:r>
              <a:rPr lang="en-US">
                <a:latin typeface="AGMondayBunday Medium" panose="02000603000000000000" pitchFamily="2" charset="0"/>
                <a:ea typeface="AGMondayBunday Medium" panose="02000603000000000000" pitchFamily="2" charset="0"/>
              </a:rPr>
              <a:t>How to support your child</a:t>
            </a:r>
          </a:p>
        </p:txBody>
      </p:sp>
      <p:sp>
        <p:nvSpPr>
          <p:cNvPr id="27" name="Content Placeholder 2">
            <a:extLst>
              <a:ext uri="{FF2B5EF4-FFF2-40B4-BE49-F238E27FC236}">
                <a16:creationId xmlns:a16="http://schemas.microsoft.com/office/drawing/2014/main" id="{9C626C89-0D55-CF48-87FF-14232C924739}"/>
              </a:ext>
            </a:extLst>
          </p:cNvPr>
          <p:cNvSpPr>
            <a:spLocks noGrp="1"/>
          </p:cNvSpPr>
          <p:nvPr>
            <p:ph idx="1"/>
          </p:nvPr>
        </p:nvSpPr>
        <p:spPr>
          <a:xfrm>
            <a:off x="1964444" y="2052116"/>
            <a:ext cx="3319381" cy="3997828"/>
          </a:xfrm>
        </p:spPr>
        <p:txBody>
          <a:bodyPr>
            <a:normAutofit/>
          </a:bodyPr>
          <a:lstStyle/>
          <a:p>
            <a:pPr>
              <a:lnSpc>
                <a:spcPct val="110000"/>
              </a:lnSpc>
            </a:pPr>
            <a:r>
              <a:rPr lang="en-US" sz="1400">
                <a:latin typeface="Century Gothic" panose="020B0502020202020204" pitchFamily="34" charset="0"/>
              </a:rPr>
              <a:t>Watch for assignments to come home. Have a conversation with them about their work. </a:t>
            </a:r>
          </a:p>
          <a:p>
            <a:pPr>
              <a:lnSpc>
                <a:spcPct val="110000"/>
              </a:lnSpc>
            </a:pPr>
            <a:r>
              <a:rPr lang="en-US" sz="1400">
                <a:latin typeface="Century Gothic" panose="020B0502020202020204" pitchFamily="34" charset="0"/>
              </a:rPr>
              <a:t>Ask about what they did for math minutes (next steps). </a:t>
            </a:r>
          </a:p>
          <a:p>
            <a:pPr>
              <a:lnSpc>
                <a:spcPct val="110000"/>
              </a:lnSpc>
            </a:pPr>
            <a:r>
              <a:rPr lang="en-US" sz="1400">
                <a:latin typeface="Century Gothic" panose="020B0502020202020204" pitchFamily="34" charset="0"/>
              </a:rPr>
              <a:t>Ask about “fix me’s” or second tries</a:t>
            </a:r>
          </a:p>
          <a:p>
            <a:pPr>
              <a:lnSpc>
                <a:spcPct val="110000"/>
              </a:lnSpc>
            </a:pPr>
            <a:r>
              <a:rPr lang="en-US" sz="1400">
                <a:latin typeface="Century Gothic" panose="020B0502020202020204" pitchFamily="34" charset="0"/>
              </a:rPr>
              <a:t>Watch for the Weekly Update for missing assignments  and progress towards mastery. </a:t>
            </a:r>
          </a:p>
          <a:p>
            <a:pPr>
              <a:lnSpc>
                <a:spcPct val="110000"/>
              </a:lnSpc>
            </a:pPr>
            <a:r>
              <a:rPr lang="en-US" sz="1400">
                <a:latin typeface="Century Gothic" panose="020B0502020202020204" pitchFamily="34" charset="0"/>
              </a:rPr>
              <a:t>Support the idea that struggle is normal, it’s what you do about it that matters. </a:t>
            </a:r>
          </a:p>
        </p:txBody>
      </p:sp>
      <p:pic>
        <p:nvPicPr>
          <p:cNvPr id="4" name="Picture 3">
            <a:extLst>
              <a:ext uri="{FF2B5EF4-FFF2-40B4-BE49-F238E27FC236}">
                <a16:creationId xmlns:a16="http://schemas.microsoft.com/office/drawing/2014/main" id="{84F1777F-1948-A044-BA54-278E7955DEDD}"/>
              </a:ext>
            </a:extLst>
          </p:cNvPr>
          <p:cNvPicPr>
            <a:picLocks noChangeAspect="1"/>
          </p:cNvPicPr>
          <p:nvPr/>
        </p:nvPicPr>
        <p:blipFill rotWithShape="1">
          <a:blip r:embed="rId5"/>
          <a:srcRect r="2740"/>
          <a:stretch/>
        </p:blipFill>
        <p:spPr>
          <a:xfrm rot="5400000">
            <a:off x="5311731" y="785038"/>
            <a:ext cx="6858000" cy="5288377"/>
          </a:xfrm>
          <a:prstGeom prst="rect">
            <a:avLst/>
          </a:prstGeom>
          <a:ln w="12700">
            <a:solidFill>
              <a:schemeClr val="tx1"/>
            </a:solidFill>
          </a:ln>
        </p:spPr>
      </p:pic>
      <p:sp>
        <p:nvSpPr>
          <p:cNvPr id="44" name="Rectangle 43">
            <a:extLst>
              <a:ext uri="{FF2B5EF4-FFF2-40B4-BE49-F238E27FC236}">
                <a16:creationId xmlns:a16="http://schemas.microsoft.com/office/drawing/2014/main" id="{B632E7E1-06DC-47BE-8E2D-8D7E496E8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06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E0CF-2FA7-CF41-8D87-3E025D2A1569}"/>
              </a:ext>
            </a:extLst>
          </p:cNvPr>
          <p:cNvSpPr>
            <a:spLocks noGrp="1"/>
          </p:cNvSpPr>
          <p:nvPr>
            <p:ph type="title"/>
          </p:nvPr>
        </p:nvSpPr>
        <p:spPr>
          <a:xfrm>
            <a:off x="2611808" y="808056"/>
            <a:ext cx="7958331" cy="1077229"/>
          </a:xfrm>
        </p:spPr>
        <p:txBody>
          <a:bodyPr>
            <a:normAutofit/>
          </a:bodyPr>
          <a:lstStyle/>
          <a:p>
            <a:pPr algn="l"/>
            <a:r>
              <a:rPr lang="en-US" dirty="0">
                <a:latin typeface="AGMondayBunday Medium" panose="02000603000000000000" pitchFamily="2" charset="0"/>
                <a:ea typeface="AGMondayBunday Medium" panose="02000603000000000000" pitchFamily="2" charset="0"/>
              </a:rPr>
              <a:t>How will I know what my child’s grades are? </a:t>
            </a:r>
            <a:endParaRPr lang="en-US">
              <a:latin typeface="AGMondayBunday Medium" panose="02000603000000000000" pitchFamily="2" charset="0"/>
              <a:ea typeface="AGMondayBunday Medium" panose="02000603000000000000" pitchFamily="2" charset="0"/>
            </a:endParaRPr>
          </a:p>
        </p:txBody>
      </p:sp>
      <p:graphicFrame>
        <p:nvGraphicFramePr>
          <p:cNvPr id="5" name="Content Placeholder 2">
            <a:extLst>
              <a:ext uri="{FF2B5EF4-FFF2-40B4-BE49-F238E27FC236}">
                <a16:creationId xmlns:a16="http://schemas.microsoft.com/office/drawing/2014/main" id="{93E253B8-E6AA-4190-BC3E-197FD3FD17B5}"/>
              </a:ext>
            </a:extLst>
          </p:cNvPr>
          <p:cNvGraphicFramePr>
            <a:graphicFrameLocks noGrp="1"/>
          </p:cNvGraphicFramePr>
          <p:nvPr>
            <p:ph idx="1"/>
            <p:extLst>
              <p:ext uri="{D42A27DB-BD31-4B8C-83A1-F6EECF244321}">
                <p14:modId xmlns:p14="http://schemas.microsoft.com/office/powerpoint/2010/main" val="2188130456"/>
              </p:ext>
            </p:extLst>
          </p:nvPr>
        </p:nvGraphicFramePr>
        <p:xfrm>
          <a:off x="2611808" y="2367883"/>
          <a:ext cx="7958330" cy="3366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7121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docProps/app.xml><?xml version="1.0" encoding="utf-8"?>
<Properties xmlns="http://schemas.openxmlformats.org/officeDocument/2006/extended-properties" xmlns:vt="http://schemas.openxmlformats.org/officeDocument/2006/docPropsVTypes">
  <TotalTime>0</TotalTime>
  <Words>1082</Words>
  <Application>Microsoft Macintosh PowerPoint</Application>
  <PresentationFormat>Widescreen</PresentationFormat>
  <Paragraphs>120</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AGMondayBunday Medium</vt:lpstr>
      <vt:lpstr>AGNopeNotToday</vt:lpstr>
      <vt:lpstr>Arial</vt:lpstr>
      <vt:lpstr>Century Gothic</vt:lpstr>
      <vt:lpstr>Georgia</vt:lpstr>
      <vt:lpstr>MS Shell Dlg 2</vt:lpstr>
      <vt:lpstr>Wingdings</vt:lpstr>
      <vt:lpstr>Wingdings 3</vt:lpstr>
      <vt:lpstr>Madison</vt:lpstr>
      <vt:lpstr>5th Grade Parent Night</vt:lpstr>
      <vt:lpstr>Our Purpose Today</vt:lpstr>
      <vt:lpstr>ClassRoom Rules</vt:lpstr>
      <vt:lpstr>Class Schedule</vt:lpstr>
      <vt:lpstr>Mastery Learning </vt:lpstr>
      <vt:lpstr> A note about 4’s! 4’s are very difficult to earn. Getting a 4 means that the student went above and beyond the 5th grade material we do in class and did well on that material.  </vt:lpstr>
      <vt:lpstr>What does this mean for your child? </vt:lpstr>
      <vt:lpstr>How to support your child</vt:lpstr>
      <vt:lpstr>How will I know what my child’s grades are? </vt:lpstr>
      <vt:lpstr>What About Homework? </vt:lpstr>
      <vt:lpstr>Unfinished Work </vt:lpstr>
      <vt:lpstr>Extra Practice or Challenge Work</vt:lpstr>
      <vt:lpstr>Special Projects</vt:lpstr>
      <vt:lpstr>Reading in 5th Grade</vt:lpstr>
      <vt:lpstr>Free Fun Friday</vt:lpstr>
      <vt:lpstr>The BIG Deal Party</vt:lpstr>
      <vt:lpstr>Home School Communication</vt:lpstr>
      <vt:lpstr>Planners </vt:lpstr>
      <vt:lpstr>Weekly Update </vt:lpstr>
      <vt:lpstr>WEBSITE</vt:lpstr>
      <vt:lpstr>5th Grade Highlights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Grade Parent Night</dc:title>
  <dc:creator>Roll, Katherine</dc:creator>
  <cp:lastModifiedBy>Roll, Katherine</cp:lastModifiedBy>
  <cp:revision>1</cp:revision>
  <dcterms:created xsi:type="dcterms:W3CDTF">2019-09-11T23:11:03Z</dcterms:created>
  <dcterms:modified xsi:type="dcterms:W3CDTF">2019-09-11T23:11:24Z</dcterms:modified>
</cp:coreProperties>
</file>